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Masters/slideMaster3.xml" ContentType="application/vnd.openxmlformats-officedocument.presentationml.slideMaster+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notesMasterIdLst>
    <p:notesMasterId r:id="rId25"/>
  </p:notesMasterIdLst>
  <p:sldIdLst>
    <p:sldId id="256" r:id="rId4"/>
    <p:sldId id="302" r:id="rId5"/>
    <p:sldId id="257" r:id="rId6"/>
    <p:sldId id="265" r:id="rId7"/>
    <p:sldId id="309" r:id="rId8"/>
    <p:sldId id="310" r:id="rId9"/>
    <p:sldId id="300" r:id="rId10"/>
    <p:sldId id="293" r:id="rId11"/>
    <p:sldId id="290" r:id="rId12"/>
    <p:sldId id="311" r:id="rId13"/>
    <p:sldId id="305" r:id="rId14"/>
    <p:sldId id="308" r:id="rId15"/>
    <p:sldId id="307" r:id="rId16"/>
    <p:sldId id="315" r:id="rId17"/>
    <p:sldId id="301" r:id="rId18"/>
    <p:sldId id="285" r:id="rId19"/>
    <p:sldId id="294" r:id="rId20"/>
    <p:sldId id="313" r:id="rId21"/>
    <p:sldId id="306" r:id="rId22"/>
    <p:sldId id="316" r:id="rId23"/>
    <p:sldId id="317" r:id="rId24"/>
  </p:sldIdLst>
  <p:sldSz cx="12192000" cy="6858000"/>
  <p:notesSz cx="6858000" cy="9144000"/>
  <p:embeddedFontLst>
    <p:embeddedFont>
      <p:font typeface="Gill Sans Ultra Bold Condensed" panose="020B0A06020104020203" pitchFamily="34" charset="0"/>
      <p:regular r:id="rId26"/>
    </p:embeddedFont>
    <p:embeddedFont>
      <p:font typeface="Museo Sans 500" panose="02000000000000000000" charset="0"/>
      <p:regular r:id="rId27"/>
    </p:embeddedFont>
    <p:embeddedFont>
      <p:font typeface="Calibri" panose="020F0502020204030204" pitchFamily="34" charset="0"/>
      <p:regular r:id="rId28"/>
      <p:bold r:id="rId29"/>
      <p:italic r:id="rId30"/>
      <p:boldItalic r:id="rId31"/>
    </p:embeddedFont>
    <p:embeddedFont>
      <p:font typeface="Tw Cen MT" panose="020B0602020104020603" pitchFamily="34" charset="0"/>
      <p:regular r:id="rId32"/>
      <p:bold r:id="rId33"/>
      <p:italic r:id="rId34"/>
      <p:boldItalic r:id="rId35"/>
    </p:embeddedFont>
    <p:embeddedFont>
      <p:font typeface="Museo Sans 300" panose="02000000000000000000" charset="0"/>
      <p:regular r:id="rId36"/>
    </p:embeddedFont>
    <p:embeddedFont>
      <p:font typeface="Tw Cen MT Condensed" panose="020B0606020104020203" pitchFamily="34" charset="0"/>
      <p:regular r:id="rId37"/>
      <p:bold r:id="rId38"/>
    </p:embeddedFont>
    <p:embeddedFont>
      <p:font typeface="Gill Sans MT Ext Condensed Bold" panose="020B0902020104020203" pitchFamily="34" charset="0"/>
      <p:regular r:id="rId39"/>
    </p:embeddedFont>
    <p:embeddedFont>
      <p:font typeface="Gill Sans MT Condensed" panose="020B0506020104020203" pitchFamily="34" charset="0"/>
      <p:regular r:id="rId40"/>
    </p:embeddedFont>
    <p:embeddedFont>
      <p:font typeface="orange juice" panose="020B0604020202020204" charset="0"/>
      <p:regular r:id="rId41"/>
    </p:embeddedFont>
    <p:embeddedFont>
      <p:font typeface="Wingdings 3" panose="05040102010807070707" pitchFamily="18" charset="2"/>
      <p:regular r:id="rId42"/>
    </p:embeddedFont>
    <p:embeddedFont>
      <p:font typeface="Museo Sans 900" panose="02000000000000000000"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eta Selimovska" initials="MS" lastIdx="4" clrIdx="0">
    <p:extLst>
      <p:ext uri="{19B8F6BF-5375-455C-9EA6-DF929625EA0E}">
        <p15:presenceInfo xmlns:p15="http://schemas.microsoft.com/office/powerpoint/2012/main" userId="S-1-5-21-602162358-602609370-839522115-126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31D"/>
    <a:srgbClr val="E6E2D2"/>
    <a:srgbClr val="3E4662"/>
    <a:srgbClr val="167D9D"/>
    <a:srgbClr val="92AD3C"/>
    <a:srgbClr val="F05A28"/>
    <a:srgbClr val="EEF1F2"/>
    <a:srgbClr val="E9EEEF"/>
    <a:srgbClr val="E3E7E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B9828-1C08-DCB9-4E3F-F3B89AFFC875}" v="669" dt="2018-08-02T23:46:14.870"/>
    <p1510:client id="{E9F8EC60-BBBE-B9B6-8B59-5D4D02C2CC9B}" v="3" dt="2018-09-06T21:58:19.6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66" autoAdjust="0"/>
  </p:normalViewPr>
  <p:slideViewPr>
    <p:cSldViewPr snapToGrid="0">
      <p:cViewPr varScale="1">
        <p:scale>
          <a:sx n="88" d="100"/>
          <a:sy n="88" d="100"/>
        </p:scale>
        <p:origin x="138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commentAuthors" Target="commentAuthors.xml"/><Relationship Id="rId52"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6.fntdata"/><Relationship Id="rId54"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Alexanian-Farr" userId="S::mara.alexanian-farr@sickkids.ca::2fd1b7f8-3235-4a99-855c-0873808907c5" providerId="AD" clId="Web-{E9F8EC60-BBBE-B9B6-8B59-5D4D02C2CC9B}"/>
    <pc:docChg chg="modSld">
      <pc:chgData name="Mara Alexanian-Farr" userId="S::mara.alexanian-farr@sickkids.ca::2fd1b7f8-3235-4a99-855c-0873808907c5" providerId="AD" clId="Web-{E9F8EC60-BBBE-B9B6-8B59-5D4D02C2CC9B}" dt="2018-09-06T22:00:35.629" v="179" actId="20577"/>
      <pc:docMkLst>
        <pc:docMk/>
      </pc:docMkLst>
      <pc:sldChg chg="modSp">
        <pc:chgData name="Mara Alexanian-Farr" userId="S::mara.alexanian-farr@sickkids.ca::2fd1b7f8-3235-4a99-855c-0873808907c5" providerId="AD" clId="Web-{E9F8EC60-BBBE-B9B6-8B59-5D4D02C2CC9B}" dt="2018-09-06T21:51:21.721" v="5" actId="14100"/>
        <pc:sldMkLst>
          <pc:docMk/>
          <pc:sldMk cId="1389986504" sldId="256"/>
        </pc:sldMkLst>
        <pc:spChg chg="mod">
          <ac:chgData name="Mara Alexanian-Farr" userId="S::mara.alexanian-farr@sickkids.ca::2fd1b7f8-3235-4a99-855c-0873808907c5" providerId="AD" clId="Web-{E9F8EC60-BBBE-B9B6-8B59-5D4D02C2CC9B}" dt="2018-09-06T21:51:21.721" v="5" actId="14100"/>
          <ac:spMkLst>
            <pc:docMk/>
            <pc:sldMk cId="1389986504" sldId="256"/>
            <ac:spMk id="2" creationId="{00000000-0000-0000-0000-000000000000}"/>
          </ac:spMkLst>
        </pc:spChg>
      </pc:sldChg>
      <pc:sldChg chg="modSp">
        <pc:chgData name="Mara Alexanian-Farr" userId="S::mara.alexanian-farr@sickkids.ca::2fd1b7f8-3235-4a99-855c-0873808907c5" providerId="AD" clId="Web-{E9F8EC60-BBBE-B9B6-8B59-5D4D02C2CC9B}" dt="2018-09-06T22:00:30.393" v="173" actId="20577"/>
        <pc:sldMkLst>
          <pc:docMk/>
          <pc:sldMk cId="2134842646" sldId="257"/>
        </pc:sldMkLst>
        <pc:spChg chg="mod">
          <ac:chgData name="Mara Alexanian-Farr" userId="S::mara.alexanian-farr@sickkids.ca::2fd1b7f8-3235-4a99-855c-0873808907c5" providerId="AD" clId="Web-{E9F8EC60-BBBE-B9B6-8B59-5D4D02C2CC9B}" dt="2018-09-06T22:00:30.393" v="173" actId="20577"/>
          <ac:spMkLst>
            <pc:docMk/>
            <pc:sldMk cId="2134842646" sldId="257"/>
            <ac:spMk id="3" creationId="{00000000-0000-0000-0000-000000000000}"/>
          </ac:spMkLst>
        </pc:spChg>
      </pc:sldChg>
      <pc:sldChg chg="addSp delSp modSp">
        <pc:chgData name="Mara Alexanian-Farr" userId="S::mara.alexanian-farr@sickkids.ca::2fd1b7f8-3235-4a99-855c-0873808907c5" providerId="AD" clId="Web-{E9F8EC60-BBBE-B9B6-8B59-5D4D02C2CC9B}" dt="2018-09-06T21:59:25.481" v="114"/>
        <pc:sldMkLst>
          <pc:docMk/>
          <pc:sldMk cId="1814340744" sldId="285"/>
        </pc:sldMkLst>
        <pc:spChg chg="add del mod">
          <ac:chgData name="Mara Alexanian-Farr" userId="S::mara.alexanian-farr@sickkids.ca::2fd1b7f8-3235-4a99-855c-0873808907c5" providerId="AD" clId="Web-{E9F8EC60-BBBE-B9B6-8B59-5D4D02C2CC9B}" dt="2018-09-06T21:57:46.282" v="94"/>
          <ac:spMkLst>
            <pc:docMk/>
            <pc:sldMk cId="1814340744" sldId="285"/>
            <ac:spMk id="3" creationId="{E6EEB3BF-169F-4194-B726-5291D57FEBF2}"/>
          </ac:spMkLst>
        </pc:spChg>
        <pc:spChg chg="mod">
          <ac:chgData name="Mara Alexanian-Farr" userId="S::mara.alexanian-farr@sickkids.ca::2fd1b7f8-3235-4a99-855c-0873808907c5" providerId="AD" clId="Web-{E9F8EC60-BBBE-B9B6-8B59-5D4D02C2CC9B}" dt="2018-09-06T21:58:45.869" v="105" actId="1076"/>
          <ac:spMkLst>
            <pc:docMk/>
            <pc:sldMk cId="1814340744" sldId="285"/>
            <ac:spMk id="7" creationId="{00000000-0000-0000-0000-000000000000}"/>
          </ac:spMkLst>
        </pc:spChg>
        <pc:spChg chg="add mod">
          <ac:chgData name="Mara Alexanian-Farr" userId="S::mara.alexanian-farr@sickkids.ca::2fd1b7f8-3235-4a99-855c-0873808907c5" providerId="AD" clId="Web-{E9F8EC60-BBBE-B9B6-8B59-5D4D02C2CC9B}" dt="2018-09-06T21:59:25.481" v="114"/>
          <ac:spMkLst>
            <pc:docMk/>
            <pc:sldMk cId="1814340744" sldId="285"/>
            <ac:spMk id="13" creationId="{F07F4AEA-DF47-4EBA-BD3A-04F0BC26E081}"/>
          </ac:spMkLst>
        </pc:spChg>
        <pc:graphicFrameChg chg="add del mod ord modGraphic">
          <ac:chgData name="Mara Alexanian-Farr" userId="S::mara.alexanian-farr@sickkids.ca::2fd1b7f8-3235-4a99-855c-0873808907c5" providerId="AD" clId="Web-{E9F8EC60-BBBE-B9B6-8B59-5D4D02C2CC9B}" dt="2018-09-06T21:57:42.969" v="93"/>
          <ac:graphicFrameMkLst>
            <pc:docMk/>
            <pc:sldMk cId="1814340744" sldId="285"/>
            <ac:graphicFrameMk id="10" creationId="{CC6DBA52-23A3-4943-ADAB-02DA447809C4}"/>
          </ac:graphicFrameMkLst>
        </pc:graphicFrameChg>
        <pc:picChg chg="del">
          <ac:chgData name="Mara Alexanian-Farr" userId="S::mara.alexanian-farr@sickkids.ca::2fd1b7f8-3235-4a99-855c-0873808907c5" providerId="AD" clId="Web-{E9F8EC60-BBBE-B9B6-8B59-5D4D02C2CC9B}" dt="2018-09-06T21:57:38.891" v="91"/>
          <ac:picMkLst>
            <pc:docMk/>
            <pc:sldMk cId="1814340744" sldId="285"/>
            <ac:picMk id="5" creationId="{00000000-0000-0000-0000-000000000000}"/>
          </ac:picMkLst>
        </pc:picChg>
        <pc:picChg chg="add mod ord modCrop">
          <ac:chgData name="Mara Alexanian-Farr" userId="S::mara.alexanian-farr@sickkids.ca::2fd1b7f8-3235-4a99-855c-0873808907c5" providerId="AD" clId="Web-{E9F8EC60-BBBE-B9B6-8B59-5D4D02C2CC9B}" dt="2018-09-06T21:59:05.870" v="109"/>
          <ac:picMkLst>
            <pc:docMk/>
            <pc:sldMk cId="1814340744" sldId="285"/>
            <ac:picMk id="11" creationId="{6BD6ED92-506C-405C-9092-2DC21042BB30}"/>
          </ac:picMkLst>
        </pc:picChg>
      </pc:sldChg>
      <pc:sldChg chg="addSp modSp">
        <pc:chgData name="Mara Alexanian-Farr" userId="S::mara.alexanian-farr@sickkids.ca::2fd1b7f8-3235-4a99-855c-0873808907c5" providerId="AD" clId="Web-{E9F8EC60-BBBE-B9B6-8B59-5D4D02C2CC9B}" dt="2018-09-06T21:52:21.886" v="29" actId="20577"/>
        <pc:sldMkLst>
          <pc:docMk/>
          <pc:sldMk cId="1282195218" sldId="293"/>
        </pc:sldMkLst>
        <pc:spChg chg="add mod">
          <ac:chgData name="Mara Alexanian-Farr" userId="S::mara.alexanian-farr@sickkids.ca::2fd1b7f8-3235-4a99-855c-0873808907c5" providerId="AD" clId="Web-{E9F8EC60-BBBE-B9B6-8B59-5D4D02C2CC9B}" dt="2018-09-06T21:52:07.599" v="22" actId="20577"/>
          <ac:spMkLst>
            <pc:docMk/>
            <pc:sldMk cId="1282195218" sldId="293"/>
            <ac:spMk id="3" creationId="{DB9865B8-C781-495B-8383-3869386EB959}"/>
          </ac:spMkLst>
        </pc:spChg>
        <pc:spChg chg="add mod">
          <ac:chgData name="Mara Alexanian-Farr" userId="S::mara.alexanian-farr@sickkids.ca::2fd1b7f8-3235-4a99-855c-0873808907c5" providerId="AD" clId="Web-{E9F8EC60-BBBE-B9B6-8B59-5D4D02C2CC9B}" dt="2018-09-06T21:52:21.886" v="29" actId="20577"/>
          <ac:spMkLst>
            <pc:docMk/>
            <pc:sldMk cId="1282195218" sldId="293"/>
            <ac:spMk id="32" creationId="{BA0E9435-36C2-4F05-8702-D55243E3775D}"/>
          </ac:spMkLst>
        </pc:spChg>
      </pc:sldChg>
      <pc:sldChg chg="modSp">
        <pc:chgData name="Mara Alexanian-Farr" userId="S::mara.alexanian-farr@sickkids.ca::2fd1b7f8-3235-4a99-855c-0873808907c5" providerId="AD" clId="Web-{E9F8EC60-BBBE-B9B6-8B59-5D4D02C2CC9B}" dt="2018-09-06T21:54:59.661" v="88" actId="20577"/>
        <pc:sldMkLst>
          <pc:docMk/>
          <pc:sldMk cId="4227802349" sldId="299"/>
        </pc:sldMkLst>
        <pc:spChg chg="mod">
          <ac:chgData name="Mara Alexanian-Farr" userId="S::mara.alexanian-farr@sickkids.ca::2fd1b7f8-3235-4a99-855c-0873808907c5" providerId="AD" clId="Web-{E9F8EC60-BBBE-B9B6-8B59-5D4D02C2CC9B}" dt="2018-09-06T21:53:51.587" v="56" actId="14100"/>
          <ac:spMkLst>
            <pc:docMk/>
            <pc:sldMk cId="4227802349" sldId="299"/>
            <ac:spMk id="17" creationId="{00000000-0000-0000-0000-000000000000}"/>
          </ac:spMkLst>
        </pc:spChg>
        <pc:spChg chg="mod">
          <ac:chgData name="Mara Alexanian-Farr" userId="S::mara.alexanian-farr@sickkids.ca::2fd1b7f8-3235-4a99-855c-0873808907c5" providerId="AD" clId="Web-{E9F8EC60-BBBE-B9B6-8B59-5D4D02C2CC9B}" dt="2018-09-06T21:54:18.060" v="73" actId="14100"/>
          <ac:spMkLst>
            <pc:docMk/>
            <pc:sldMk cId="4227802349" sldId="299"/>
            <ac:spMk id="20" creationId="{00000000-0000-0000-0000-000000000000}"/>
          </ac:spMkLst>
        </pc:spChg>
        <pc:spChg chg="mod">
          <ac:chgData name="Mara Alexanian-Farr" userId="S::mara.alexanian-farr@sickkids.ca::2fd1b7f8-3235-4a99-855c-0873808907c5" providerId="AD" clId="Web-{E9F8EC60-BBBE-B9B6-8B59-5D4D02C2CC9B}" dt="2018-09-06T21:54:00.761" v="63" actId="20577"/>
          <ac:spMkLst>
            <pc:docMk/>
            <pc:sldMk cId="4227802349" sldId="299"/>
            <ac:spMk id="27" creationId="{00000000-0000-0000-0000-000000000000}"/>
          </ac:spMkLst>
        </pc:spChg>
        <pc:spChg chg="mod">
          <ac:chgData name="Mara Alexanian-Farr" userId="S::mara.alexanian-farr@sickkids.ca::2fd1b7f8-3235-4a99-855c-0873808907c5" providerId="AD" clId="Web-{E9F8EC60-BBBE-B9B6-8B59-5D4D02C2CC9B}" dt="2018-09-06T21:54:59.661" v="88" actId="20577"/>
          <ac:spMkLst>
            <pc:docMk/>
            <pc:sldMk cId="4227802349" sldId="299"/>
            <ac:spMk id="28" creationId="{00000000-0000-0000-0000-000000000000}"/>
          </ac:spMkLst>
        </pc:spChg>
        <pc:spChg chg="mod">
          <ac:chgData name="Mara Alexanian-Farr" userId="S::mara.alexanian-farr@sickkids.ca::2fd1b7f8-3235-4a99-855c-0873808907c5" providerId="AD" clId="Web-{E9F8EC60-BBBE-B9B6-8B59-5D4D02C2CC9B}" dt="2018-09-06T21:53:37.851" v="50" actId="1076"/>
          <ac:spMkLst>
            <pc:docMk/>
            <pc:sldMk cId="4227802349" sldId="299"/>
            <ac:spMk id="30" creationId="{00000000-0000-0000-0000-000000000000}"/>
          </ac:spMkLst>
        </pc:spChg>
      </pc:sldChg>
      <pc:sldChg chg="modSp">
        <pc:chgData name="Mara Alexanian-Farr" userId="S::mara.alexanian-farr@sickkids.ca::2fd1b7f8-3235-4a99-855c-0873808907c5" providerId="AD" clId="Web-{E9F8EC60-BBBE-B9B6-8B59-5D4D02C2CC9B}" dt="2018-09-06T22:00:34.926" v="177" actId="20577"/>
        <pc:sldMkLst>
          <pc:docMk/>
          <pc:sldMk cId="3906910430" sldId="307"/>
        </pc:sldMkLst>
        <pc:spChg chg="mod">
          <ac:chgData name="Mara Alexanian-Farr" userId="S::mara.alexanian-farr@sickkids.ca::2fd1b7f8-3235-4a99-855c-0873808907c5" providerId="AD" clId="Web-{E9F8EC60-BBBE-B9B6-8B59-5D4D02C2CC9B}" dt="2018-09-06T22:00:34.926" v="177" actId="20577"/>
          <ac:spMkLst>
            <pc:docMk/>
            <pc:sldMk cId="3906910430" sldId="307"/>
            <ac:spMk id="2" creationId="{4498B2B7-5A7C-4829-A46F-7C645D22761C}"/>
          </ac:spMkLst>
        </pc:spChg>
        <pc:spChg chg="mod">
          <ac:chgData name="Mara Alexanian-Farr" userId="S::mara.alexanian-farr@sickkids.ca::2fd1b7f8-3235-4a99-855c-0873808907c5" providerId="AD" clId="Web-{E9F8EC60-BBBE-B9B6-8B59-5D4D02C2CC9B}" dt="2018-09-06T21:54:43.705" v="77" actId="20577"/>
          <ac:spMkLst>
            <pc:docMk/>
            <pc:sldMk cId="3906910430" sldId="307"/>
            <ac:spMk id="8" creationId="{E8FB2F83-3DA6-443D-B3F4-DCF7703A367F}"/>
          </ac:spMkLst>
        </pc:spChg>
      </pc:sldChg>
    </pc:docChg>
  </pc:docChgLst>
  <pc:docChgLst>
    <pc:chgData name="Mara Alexanian-Farr" userId="10037FFE9ADFC046@LIVE.COM" providerId="AD" clId="Web-{638F4135-2EA1-46E2-B259-7F8B394337CC}"/>
    <pc:docChg chg="addSld modSld modSection">
      <pc:chgData name="Mara Alexanian-Farr" userId="10037FFE9ADFC046@LIVE.COM" providerId="AD" clId="Web-{638F4135-2EA1-46E2-B259-7F8B394337CC}" dt="2018-02-06T18:11:44.964" v="31"/>
      <pc:docMkLst>
        <pc:docMk/>
      </pc:docMkLst>
      <pc:sldChg chg="modSp new">
        <pc:chgData name="Mara Alexanian-Farr" userId="10037FFE9ADFC046@LIVE.COM" providerId="AD" clId="Web-{638F4135-2EA1-46E2-B259-7F8B394337CC}" dt="2018-02-06T18:11:44.964" v="30"/>
        <pc:sldMkLst>
          <pc:docMk/>
          <pc:sldMk cId="395259182" sldId="290"/>
        </pc:sldMkLst>
        <pc:spChg chg="mod">
          <ac:chgData name="Mara Alexanian-Farr" userId="10037FFE9ADFC046@LIVE.COM" providerId="AD" clId="Web-{638F4135-2EA1-46E2-B259-7F8B394337CC}" dt="2018-02-06T18:11:15.824" v="7"/>
          <ac:spMkLst>
            <pc:docMk/>
            <pc:sldMk cId="395259182" sldId="290"/>
            <ac:spMk id="2" creationId="{D5B7A80B-C495-4E39-A7FE-821E2ACFB5CB}"/>
          </ac:spMkLst>
        </pc:spChg>
        <pc:spChg chg="mod">
          <ac:chgData name="Mara Alexanian-Farr" userId="10037FFE9ADFC046@LIVE.COM" providerId="AD" clId="Web-{638F4135-2EA1-46E2-B259-7F8B394337CC}" dt="2018-02-06T18:11:44.964" v="30"/>
          <ac:spMkLst>
            <pc:docMk/>
            <pc:sldMk cId="395259182" sldId="290"/>
            <ac:spMk id="3" creationId="{54C245F8-68D2-4166-BE85-01EA07E3A89B}"/>
          </ac:spMkLst>
        </pc:spChg>
      </pc:sldChg>
    </pc:docChg>
  </pc:docChgLst>
  <pc:docChgLst>
    <pc:chgData name="Mara Alexanian-Farr" userId="S::mara.alexanian-farr@sickkids.ca::2fd1b7f8-3235-4a99-855c-0873808907c5" providerId="AD" clId="Web-{31CB9828-1C08-DCB9-4E3F-F3B89AFFC875}"/>
    <pc:docChg chg="addSld delSld modSld sldOrd">
      <pc:chgData name="Mara Alexanian-Farr" userId="S::mara.alexanian-farr@sickkids.ca::2fd1b7f8-3235-4a99-855c-0873808907c5" providerId="AD" clId="Web-{31CB9828-1C08-DCB9-4E3F-F3B89AFFC875}" dt="2018-08-02T23:46:14.885" v="768" actId="20577"/>
      <pc:docMkLst>
        <pc:docMk/>
      </pc:docMkLst>
      <pc:sldChg chg="modSp">
        <pc:chgData name="Mara Alexanian-Farr" userId="S::mara.alexanian-farr@sickkids.ca::2fd1b7f8-3235-4a99-855c-0873808907c5" providerId="AD" clId="Web-{31CB9828-1C08-DCB9-4E3F-F3B89AFFC875}" dt="2018-08-02T23:46:14.870" v="767" actId="20577"/>
        <pc:sldMkLst>
          <pc:docMk/>
          <pc:sldMk cId="2134842646" sldId="257"/>
        </pc:sldMkLst>
        <pc:spChg chg="mod">
          <ac:chgData name="Mara Alexanian-Farr" userId="S::mara.alexanian-farr@sickkids.ca::2fd1b7f8-3235-4a99-855c-0873808907c5" providerId="AD" clId="Web-{31CB9828-1C08-DCB9-4E3F-F3B89AFFC875}" dt="2018-08-02T23:46:14.870" v="767" actId="20577"/>
          <ac:spMkLst>
            <pc:docMk/>
            <pc:sldMk cId="2134842646" sldId="257"/>
            <ac:spMk id="3" creationId="{00000000-0000-0000-0000-000000000000}"/>
          </ac:spMkLst>
        </pc:spChg>
      </pc:sldChg>
      <pc:sldChg chg="delSp modSp">
        <pc:chgData name="Mara Alexanian-Farr" userId="S::mara.alexanian-farr@sickkids.ca::2fd1b7f8-3235-4a99-855c-0873808907c5" providerId="AD" clId="Web-{31CB9828-1C08-DCB9-4E3F-F3B89AFFC875}" dt="2018-08-02T23:31:40.392" v="423" actId="20577"/>
        <pc:sldMkLst>
          <pc:docMk/>
          <pc:sldMk cId="2823982288" sldId="265"/>
        </pc:sldMkLst>
        <pc:spChg chg="mod">
          <ac:chgData name="Mara Alexanian-Farr" userId="S::mara.alexanian-farr@sickkids.ca::2fd1b7f8-3235-4a99-855c-0873808907c5" providerId="AD" clId="Web-{31CB9828-1C08-DCB9-4E3F-F3B89AFFC875}" dt="2018-08-02T23:30:52.577" v="390" actId="1076"/>
          <ac:spMkLst>
            <pc:docMk/>
            <pc:sldMk cId="2823982288" sldId="265"/>
            <ac:spMk id="10" creationId="{00000000-0000-0000-0000-000000000000}"/>
          </ac:spMkLst>
        </pc:spChg>
        <pc:spChg chg="mod">
          <ac:chgData name="Mara Alexanian-Farr" userId="S::mara.alexanian-farr@sickkids.ca::2fd1b7f8-3235-4a99-855c-0873808907c5" providerId="AD" clId="Web-{31CB9828-1C08-DCB9-4E3F-F3B89AFFC875}" dt="2018-08-02T23:31:01.968" v="394" actId="1076"/>
          <ac:spMkLst>
            <pc:docMk/>
            <pc:sldMk cId="2823982288" sldId="265"/>
            <ac:spMk id="12" creationId="{00000000-0000-0000-0000-000000000000}"/>
          </ac:spMkLst>
        </pc:spChg>
        <pc:spChg chg="mod">
          <ac:chgData name="Mara Alexanian-Farr" userId="S::mara.alexanian-farr@sickkids.ca::2fd1b7f8-3235-4a99-855c-0873808907c5" providerId="AD" clId="Web-{31CB9828-1C08-DCB9-4E3F-F3B89AFFC875}" dt="2018-08-02T23:31:40.392" v="423" actId="20577"/>
          <ac:spMkLst>
            <pc:docMk/>
            <pc:sldMk cId="2823982288" sldId="265"/>
            <ac:spMk id="14" creationId="{00000000-0000-0000-0000-000000000000}"/>
          </ac:spMkLst>
        </pc:spChg>
        <pc:spChg chg="del">
          <ac:chgData name="Mara Alexanian-Farr" userId="S::mara.alexanian-farr@sickkids.ca::2fd1b7f8-3235-4a99-855c-0873808907c5" providerId="AD" clId="Web-{31CB9828-1C08-DCB9-4E3F-F3B89AFFC875}" dt="2018-08-02T23:29:58.777" v="360"/>
          <ac:spMkLst>
            <pc:docMk/>
            <pc:sldMk cId="2823982288" sldId="265"/>
            <ac:spMk id="15" creationId="{00000000-0000-0000-0000-000000000000}"/>
          </ac:spMkLst>
        </pc:spChg>
        <pc:picChg chg="mod">
          <ac:chgData name="Mara Alexanian-Farr" userId="S::mara.alexanian-farr@sickkids.ca::2fd1b7f8-3235-4a99-855c-0873808907c5" providerId="AD" clId="Web-{31CB9828-1C08-DCB9-4E3F-F3B89AFFC875}" dt="2018-08-02T23:31:27.735" v="406" actId="1076"/>
          <ac:picMkLst>
            <pc:docMk/>
            <pc:sldMk cId="2823982288" sldId="265"/>
            <ac:picMk id="2" creationId="{00000000-0000-0000-0000-000000000000}"/>
          </ac:picMkLst>
        </pc:picChg>
        <pc:picChg chg="mod">
          <ac:chgData name="Mara Alexanian-Farr" userId="S::mara.alexanian-farr@sickkids.ca::2fd1b7f8-3235-4a99-855c-0873808907c5" providerId="AD" clId="Web-{31CB9828-1C08-DCB9-4E3F-F3B89AFFC875}" dt="2018-08-02T23:30:49.654" v="389" actId="1076"/>
          <ac:picMkLst>
            <pc:docMk/>
            <pc:sldMk cId="2823982288" sldId="265"/>
            <ac:picMk id="3" creationId="{00000000-0000-0000-0000-000000000000}"/>
          </ac:picMkLst>
        </pc:picChg>
        <pc:picChg chg="mod">
          <ac:chgData name="Mara Alexanian-Farr" userId="S::mara.alexanian-farr@sickkids.ca::2fd1b7f8-3235-4a99-855c-0873808907c5" providerId="AD" clId="Web-{31CB9828-1C08-DCB9-4E3F-F3B89AFFC875}" dt="2018-08-02T23:31:12.421" v="401" actId="1076"/>
          <ac:picMkLst>
            <pc:docMk/>
            <pc:sldMk cId="2823982288" sldId="265"/>
            <ac:picMk id="7" creationId="{00000000-0000-0000-0000-000000000000}"/>
          </ac:picMkLst>
        </pc:picChg>
        <pc:picChg chg="mod">
          <ac:chgData name="Mara Alexanian-Farr" userId="S::mara.alexanian-farr@sickkids.ca::2fd1b7f8-3235-4a99-855c-0873808907c5" providerId="AD" clId="Web-{31CB9828-1C08-DCB9-4E3F-F3B89AFFC875}" dt="2018-08-02T23:31:14.859" v="403" actId="1076"/>
          <ac:picMkLst>
            <pc:docMk/>
            <pc:sldMk cId="2823982288" sldId="265"/>
            <ac:picMk id="8" creationId="{00000000-0000-0000-0000-000000000000}"/>
          </ac:picMkLst>
        </pc:picChg>
        <pc:picChg chg="del">
          <ac:chgData name="Mara Alexanian-Farr" userId="S::mara.alexanian-farr@sickkids.ca::2fd1b7f8-3235-4a99-855c-0873808907c5" providerId="AD" clId="Web-{31CB9828-1C08-DCB9-4E3F-F3B89AFFC875}" dt="2018-08-02T23:29:58.777" v="361"/>
          <ac:picMkLst>
            <pc:docMk/>
            <pc:sldMk cId="2823982288" sldId="265"/>
            <ac:picMk id="9" creationId="{00000000-0000-0000-0000-000000000000}"/>
          </ac:picMkLst>
        </pc:picChg>
      </pc:sldChg>
      <pc:sldChg chg="modSp del ord">
        <pc:chgData name="Mara Alexanian-Farr" userId="S::mara.alexanian-farr@sickkids.ca::2fd1b7f8-3235-4a99-855c-0873808907c5" providerId="AD" clId="Web-{31CB9828-1C08-DCB9-4E3F-F3B89AFFC875}" dt="2018-08-02T23:38:58.741" v="675"/>
        <pc:sldMkLst>
          <pc:docMk/>
          <pc:sldMk cId="2761463535" sldId="266"/>
        </pc:sldMkLst>
        <pc:spChg chg="mod">
          <ac:chgData name="Mara Alexanian-Farr" userId="S::mara.alexanian-farr@sickkids.ca::2fd1b7f8-3235-4a99-855c-0873808907c5" providerId="AD" clId="Web-{31CB9828-1C08-DCB9-4E3F-F3B89AFFC875}" dt="2018-08-02T23:36:34.926" v="665" actId="20577"/>
          <ac:spMkLst>
            <pc:docMk/>
            <pc:sldMk cId="2761463535" sldId="266"/>
            <ac:spMk id="2" creationId="{00000000-0000-0000-0000-000000000000}"/>
          </ac:spMkLst>
        </pc:spChg>
      </pc:sldChg>
      <pc:sldChg chg="modSp">
        <pc:chgData name="Mara Alexanian-Farr" userId="S::mara.alexanian-farr@sickkids.ca::2fd1b7f8-3235-4a99-855c-0873808907c5" providerId="AD" clId="Web-{31CB9828-1C08-DCB9-4E3F-F3B89AFFC875}" dt="2018-08-02T23:29:39.573" v="359" actId="1076"/>
        <pc:sldMkLst>
          <pc:docMk/>
          <pc:sldMk cId="1749055897" sldId="296"/>
        </pc:sldMkLst>
        <pc:spChg chg="mod">
          <ac:chgData name="Mara Alexanian-Farr" userId="S::mara.alexanian-farr@sickkids.ca::2fd1b7f8-3235-4a99-855c-0873808907c5" providerId="AD" clId="Web-{31CB9828-1C08-DCB9-4E3F-F3B89AFFC875}" dt="2018-08-02T23:29:39.573" v="359" actId="1076"/>
          <ac:spMkLst>
            <pc:docMk/>
            <pc:sldMk cId="1749055897" sldId="296"/>
            <ac:spMk id="21" creationId="{00000000-0000-0000-0000-000000000000}"/>
          </ac:spMkLst>
        </pc:spChg>
        <pc:spChg chg="mod">
          <ac:chgData name="Mara Alexanian-Farr" userId="S::mara.alexanian-farr@sickkids.ca::2fd1b7f8-3235-4a99-855c-0873808907c5" providerId="AD" clId="Web-{31CB9828-1C08-DCB9-4E3F-F3B89AFFC875}" dt="2018-08-02T23:20:52.662" v="66" actId="1076"/>
          <ac:spMkLst>
            <pc:docMk/>
            <pc:sldMk cId="1749055897" sldId="296"/>
            <ac:spMk id="22" creationId="{00000000-0000-0000-0000-000000000000}"/>
          </ac:spMkLst>
        </pc:spChg>
        <pc:picChg chg="mod">
          <ac:chgData name="Mara Alexanian-Farr" userId="S::mara.alexanian-farr@sickkids.ca::2fd1b7f8-3235-4a99-855c-0873808907c5" providerId="AD" clId="Web-{31CB9828-1C08-DCB9-4E3F-F3B89AFFC875}" dt="2018-08-02T23:20:52.646" v="65" actId="1076"/>
          <ac:picMkLst>
            <pc:docMk/>
            <pc:sldMk cId="1749055897" sldId="296"/>
            <ac:picMk id="19" creationId="{00000000-0000-0000-0000-000000000000}"/>
          </ac:picMkLst>
        </pc:picChg>
      </pc:sldChg>
      <pc:sldChg chg="addSp delSp modSp">
        <pc:chgData name="Mara Alexanian-Farr" userId="S::mara.alexanian-farr@sickkids.ca::2fd1b7f8-3235-4a99-855c-0873808907c5" providerId="AD" clId="Web-{31CB9828-1C08-DCB9-4E3F-F3B89AFFC875}" dt="2018-08-02T23:32:22.112" v="463" actId="20577"/>
        <pc:sldMkLst>
          <pc:docMk/>
          <pc:sldMk cId="4227802349" sldId="299"/>
        </pc:sldMkLst>
        <pc:spChg chg="mod">
          <ac:chgData name="Mara Alexanian-Farr" userId="S::mara.alexanian-farr@sickkids.ca::2fd1b7f8-3235-4a99-855c-0873808907c5" providerId="AD" clId="Web-{31CB9828-1C08-DCB9-4E3F-F3B89AFFC875}" dt="2018-08-02T23:27:54.864" v="293" actId="1076"/>
          <ac:spMkLst>
            <pc:docMk/>
            <pc:sldMk cId="4227802349" sldId="299"/>
            <ac:spMk id="17" creationId="{00000000-0000-0000-0000-000000000000}"/>
          </ac:spMkLst>
        </pc:spChg>
        <pc:spChg chg="mod">
          <ac:chgData name="Mara Alexanian-Farr" userId="S::mara.alexanian-farr@sickkids.ca::2fd1b7f8-3235-4a99-855c-0873808907c5" providerId="AD" clId="Web-{31CB9828-1C08-DCB9-4E3F-F3B89AFFC875}" dt="2018-08-02T23:27:43.785" v="287" actId="14100"/>
          <ac:spMkLst>
            <pc:docMk/>
            <pc:sldMk cId="4227802349" sldId="299"/>
            <ac:spMk id="18" creationId="{00000000-0000-0000-0000-000000000000}"/>
          </ac:spMkLst>
        </pc:spChg>
        <pc:spChg chg="mod">
          <ac:chgData name="Mara Alexanian-Farr" userId="S::mara.alexanian-farr@sickkids.ca::2fd1b7f8-3235-4a99-855c-0873808907c5" providerId="AD" clId="Web-{31CB9828-1C08-DCB9-4E3F-F3B89AFFC875}" dt="2018-08-02T23:27:50.598" v="291" actId="1076"/>
          <ac:spMkLst>
            <pc:docMk/>
            <pc:sldMk cId="4227802349" sldId="299"/>
            <ac:spMk id="20" creationId="{00000000-0000-0000-0000-000000000000}"/>
          </ac:spMkLst>
        </pc:spChg>
        <pc:spChg chg="add del mod">
          <ac:chgData name="Mara Alexanian-Farr" userId="S::mara.alexanian-farr@sickkids.ca::2fd1b7f8-3235-4a99-855c-0873808907c5" providerId="AD" clId="Web-{31CB9828-1C08-DCB9-4E3F-F3B89AFFC875}" dt="2018-08-02T23:32:22.112" v="463" actId="20577"/>
          <ac:spMkLst>
            <pc:docMk/>
            <pc:sldMk cId="4227802349" sldId="299"/>
            <ac:spMk id="21" creationId="{00000000-0000-0000-0000-000000000000}"/>
          </ac:spMkLst>
        </pc:spChg>
        <pc:spChg chg="add mod">
          <ac:chgData name="Mara Alexanian-Farr" userId="S::mara.alexanian-farr@sickkids.ca::2fd1b7f8-3235-4a99-855c-0873808907c5" providerId="AD" clId="Web-{31CB9828-1C08-DCB9-4E3F-F3B89AFFC875}" dt="2018-08-02T23:28:01.145" v="294" actId="1076"/>
          <ac:spMkLst>
            <pc:docMk/>
            <pc:sldMk cId="4227802349" sldId="299"/>
            <ac:spMk id="22" creationId="{9D169B59-B1E5-404A-8050-69CBFB0535B3}"/>
          </ac:spMkLst>
        </pc:spChg>
        <pc:spChg chg="add mod">
          <ac:chgData name="Mara Alexanian-Farr" userId="S::mara.alexanian-farr@sickkids.ca::2fd1b7f8-3235-4a99-855c-0873808907c5" providerId="AD" clId="Web-{31CB9828-1C08-DCB9-4E3F-F3B89AFFC875}" dt="2018-08-02T23:28:01.177" v="296" actId="1076"/>
          <ac:spMkLst>
            <pc:docMk/>
            <pc:sldMk cId="4227802349" sldId="299"/>
            <ac:spMk id="23" creationId="{CF95FC2E-2C1E-443D-8F2D-988602794CC8}"/>
          </ac:spMkLst>
        </pc:spChg>
        <pc:spChg chg="add mod">
          <ac:chgData name="Mara Alexanian-Farr" userId="S::mara.alexanian-farr@sickkids.ca::2fd1b7f8-3235-4a99-855c-0873808907c5" providerId="AD" clId="Web-{31CB9828-1C08-DCB9-4E3F-F3B89AFFC875}" dt="2018-08-02T23:28:01.192" v="297" actId="1076"/>
          <ac:spMkLst>
            <pc:docMk/>
            <pc:sldMk cId="4227802349" sldId="299"/>
            <ac:spMk id="24" creationId="{6882A6CB-0D37-49BA-A05B-C42654CE045C}"/>
          </ac:spMkLst>
        </pc:spChg>
        <pc:grpChg chg="mod">
          <ac:chgData name="Mara Alexanian-Farr" userId="S::mara.alexanian-farr@sickkids.ca::2fd1b7f8-3235-4a99-855c-0873808907c5" providerId="AD" clId="Web-{31CB9828-1C08-DCB9-4E3F-F3B89AFFC875}" dt="2018-08-02T23:27:43.785" v="288" actId="14100"/>
          <ac:grpSpMkLst>
            <pc:docMk/>
            <pc:sldMk cId="4227802349" sldId="299"/>
            <ac:grpSpMk id="8" creationId="{00000000-0000-0000-0000-000000000000}"/>
          </ac:grpSpMkLst>
        </pc:grpChg>
        <pc:picChg chg="add mod">
          <ac:chgData name="Mara Alexanian-Farr" userId="S::mara.alexanian-farr@sickkids.ca::2fd1b7f8-3235-4a99-855c-0873808907c5" providerId="AD" clId="Web-{31CB9828-1C08-DCB9-4E3F-F3B89AFFC875}" dt="2018-08-02T23:28:01.161" v="295" actId="1076"/>
          <ac:picMkLst>
            <pc:docMk/>
            <pc:sldMk cId="4227802349" sldId="299"/>
            <ac:picMk id="3" creationId="{6192C112-6850-4076-A3CD-61DDE6135B82}"/>
          </ac:picMkLst>
        </pc:picChg>
        <pc:picChg chg="mod">
          <ac:chgData name="Mara Alexanian-Farr" userId="S::mara.alexanian-farr@sickkids.ca::2fd1b7f8-3235-4a99-855c-0873808907c5" providerId="AD" clId="Web-{31CB9828-1C08-DCB9-4E3F-F3B89AFFC875}" dt="2018-08-02T23:23:20.673" v="96" actId="1076"/>
          <ac:picMkLst>
            <pc:docMk/>
            <pc:sldMk cId="4227802349" sldId="299"/>
            <ac:picMk id="4" creationId="{00000000-0000-0000-0000-000000000000}"/>
          </ac:picMkLst>
        </pc:picChg>
        <pc:picChg chg="mod">
          <ac:chgData name="Mara Alexanian-Farr" userId="S::mara.alexanian-farr@sickkids.ca::2fd1b7f8-3235-4a99-855c-0873808907c5" providerId="AD" clId="Web-{31CB9828-1C08-DCB9-4E3F-F3B89AFFC875}" dt="2018-08-02T23:27:54.864" v="292" actId="1076"/>
          <ac:picMkLst>
            <pc:docMk/>
            <pc:sldMk cId="4227802349" sldId="299"/>
            <ac:picMk id="5" creationId="{00000000-0000-0000-0000-000000000000}"/>
          </ac:picMkLst>
        </pc:picChg>
        <pc:picChg chg="mod">
          <ac:chgData name="Mara Alexanian-Farr" userId="S::mara.alexanian-farr@sickkids.ca::2fd1b7f8-3235-4a99-855c-0873808907c5" providerId="AD" clId="Web-{31CB9828-1C08-DCB9-4E3F-F3B89AFFC875}" dt="2018-08-02T23:27:43.785" v="289" actId="14100"/>
          <ac:picMkLst>
            <pc:docMk/>
            <pc:sldMk cId="4227802349" sldId="299"/>
            <ac:picMk id="16" creationId="{00000000-0000-0000-0000-000000000000}"/>
          </ac:picMkLst>
        </pc:picChg>
        <pc:picChg chg="mod">
          <ac:chgData name="Mara Alexanian-Farr" userId="S::mara.alexanian-farr@sickkids.ca::2fd1b7f8-3235-4a99-855c-0873808907c5" providerId="AD" clId="Web-{31CB9828-1C08-DCB9-4E3F-F3B89AFFC875}" dt="2018-08-02T23:27:50.582" v="290" actId="1076"/>
          <ac:picMkLst>
            <pc:docMk/>
            <pc:sldMk cId="4227802349" sldId="299"/>
            <ac:picMk id="19" creationId="{00000000-0000-0000-0000-000000000000}"/>
          </ac:picMkLst>
        </pc:picChg>
      </pc:sldChg>
      <pc:sldChg chg="modSp">
        <pc:chgData name="Mara Alexanian-Farr" userId="S::mara.alexanian-farr@sickkids.ca::2fd1b7f8-3235-4a99-855c-0873808907c5" providerId="AD" clId="Web-{31CB9828-1C08-DCB9-4E3F-F3B89AFFC875}" dt="2018-08-02T23:29:21.587" v="350" actId="14100"/>
        <pc:sldMkLst>
          <pc:docMk/>
          <pc:sldMk cId="1179463782" sldId="305"/>
        </pc:sldMkLst>
        <pc:spChg chg="mod">
          <ac:chgData name="Mara Alexanian-Farr" userId="S::mara.alexanian-farr@sickkids.ca::2fd1b7f8-3235-4a99-855c-0873808907c5" providerId="AD" clId="Web-{31CB9828-1C08-DCB9-4E3F-F3B89AFFC875}" dt="2018-08-02T23:28:54.195" v="341" actId="1076"/>
          <ac:spMkLst>
            <pc:docMk/>
            <pc:sldMk cId="1179463782" sldId="305"/>
            <ac:spMk id="2" creationId="{00000000-0000-0000-0000-000000000000}"/>
          </ac:spMkLst>
        </pc:spChg>
        <pc:spChg chg="mod">
          <ac:chgData name="Mara Alexanian-Farr" userId="S::mara.alexanian-farr@sickkids.ca::2fd1b7f8-3235-4a99-855c-0873808907c5" providerId="AD" clId="Web-{31CB9828-1C08-DCB9-4E3F-F3B89AFFC875}" dt="2018-08-02T23:29:21.587" v="350" actId="14100"/>
          <ac:spMkLst>
            <pc:docMk/>
            <pc:sldMk cId="1179463782" sldId="305"/>
            <ac:spMk id="3" creationId="{00000000-0000-0000-0000-000000000000}"/>
          </ac:spMkLst>
        </pc:spChg>
      </pc:sldChg>
      <pc:sldChg chg="addSp delSp modSp new ord">
        <pc:chgData name="Mara Alexanian-Farr" userId="S::mara.alexanian-farr@sickkids.ca::2fd1b7f8-3235-4a99-855c-0873808907c5" providerId="AD" clId="Web-{31CB9828-1C08-DCB9-4E3F-F3B89AFFC875}" dt="2018-08-02T23:37:28.742" v="674" actId="1076"/>
        <pc:sldMkLst>
          <pc:docMk/>
          <pc:sldMk cId="3906910430" sldId="307"/>
        </pc:sldMkLst>
        <pc:spChg chg="mod">
          <ac:chgData name="Mara Alexanian-Farr" userId="S::mara.alexanian-farr@sickkids.ca::2fd1b7f8-3235-4a99-855c-0873808907c5" providerId="AD" clId="Web-{31CB9828-1C08-DCB9-4E3F-F3B89AFFC875}" dt="2018-08-02T23:32:01.689" v="445" actId="20577"/>
          <ac:spMkLst>
            <pc:docMk/>
            <pc:sldMk cId="3906910430" sldId="307"/>
            <ac:spMk id="2" creationId="{4498B2B7-5A7C-4829-A46F-7C645D22761C}"/>
          </ac:spMkLst>
        </pc:spChg>
        <pc:spChg chg="del">
          <ac:chgData name="Mara Alexanian-Farr" userId="S::mara.alexanian-farr@sickkids.ca::2fd1b7f8-3235-4a99-855c-0873808907c5" providerId="AD" clId="Web-{31CB9828-1C08-DCB9-4E3F-F3B89AFFC875}" dt="2018-08-02T23:33:27.975" v="475"/>
          <ac:spMkLst>
            <pc:docMk/>
            <pc:sldMk cId="3906910430" sldId="307"/>
            <ac:spMk id="3" creationId="{270E557E-A705-4EA0-9CD3-77FB524F233A}"/>
          </ac:spMkLst>
        </pc:spChg>
        <pc:spChg chg="add del mod">
          <ac:chgData name="Mara Alexanian-Farr" userId="S::mara.alexanian-farr@sickkids.ca::2fd1b7f8-3235-4a99-855c-0873808907c5" providerId="AD" clId="Web-{31CB9828-1C08-DCB9-4E3F-F3B89AFFC875}" dt="2018-08-02T23:33:25.522" v="474"/>
          <ac:spMkLst>
            <pc:docMk/>
            <pc:sldMk cId="3906910430" sldId="307"/>
            <ac:spMk id="4" creationId="{403B38E6-4EB6-4705-91F2-3C7EC0FA87C7}"/>
          </ac:spMkLst>
        </pc:spChg>
        <pc:spChg chg="add mod">
          <ac:chgData name="Mara Alexanian-Farr" userId="S::mara.alexanian-farr@sickkids.ca::2fd1b7f8-3235-4a99-855c-0873808907c5" providerId="AD" clId="Web-{31CB9828-1C08-DCB9-4E3F-F3B89AFFC875}" dt="2018-08-02T23:37:26.992" v="673" actId="14100"/>
          <ac:spMkLst>
            <pc:docMk/>
            <pc:sldMk cId="3906910430" sldId="307"/>
            <ac:spMk id="8" creationId="{E8FB2F83-3DA6-443D-B3F4-DCF7703A367F}"/>
          </ac:spMkLst>
        </pc:spChg>
        <pc:picChg chg="add mod ord">
          <ac:chgData name="Mara Alexanian-Farr" userId="S::mara.alexanian-farr@sickkids.ca::2fd1b7f8-3235-4a99-855c-0873808907c5" providerId="AD" clId="Web-{31CB9828-1C08-DCB9-4E3F-F3B89AFFC875}" dt="2018-08-02T23:37:28.742" v="674" actId="1076"/>
          <ac:picMkLst>
            <pc:docMk/>
            <pc:sldMk cId="3906910430" sldId="307"/>
            <ac:picMk id="5" creationId="{4C81CBF2-77A7-4395-8BF8-A0DD14B4845E}"/>
          </ac:picMkLst>
        </pc:picChg>
      </pc:sldChg>
      <pc:sldChg chg="addSp delSp modSp new ord">
        <pc:chgData name="Mara Alexanian-Farr" userId="S::mara.alexanian-farr@sickkids.ca::2fd1b7f8-3235-4a99-855c-0873808907c5" providerId="AD" clId="Web-{31CB9828-1C08-DCB9-4E3F-F3B89AFFC875}" dt="2018-08-02T23:43:11.603" v="713" actId="20577"/>
        <pc:sldMkLst>
          <pc:docMk/>
          <pc:sldMk cId="2124544351" sldId="308"/>
        </pc:sldMkLst>
        <pc:spChg chg="mod">
          <ac:chgData name="Mara Alexanian-Farr" userId="S::mara.alexanian-farr@sickkids.ca::2fd1b7f8-3235-4a99-855c-0873808907c5" providerId="AD" clId="Web-{31CB9828-1C08-DCB9-4E3F-F3B89AFFC875}" dt="2018-08-02T23:43:11.603" v="713" actId="20577"/>
          <ac:spMkLst>
            <pc:docMk/>
            <pc:sldMk cId="2124544351" sldId="308"/>
            <ac:spMk id="2" creationId="{1BB568C4-C7FE-4D3A-83C4-B0C15906EAEF}"/>
          </ac:spMkLst>
        </pc:spChg>
        <pc:spChg chg="del">
          <ac:chgData name="Mara Alexanian-Farr" userId="S::mara.alexanian-farr@sickkids.ca::2fd1b7f8-3235-4a99-855c-0873808907c5" providerId="AD" clId="Web-{31CB9828-1C08-DCB9-4E3F-F3B89AFFC875}" dt="2018-08-02T23:42:00.271" v="678"/>
          <ac:spMkLst>
            <pc:docMk/>
            <pc:sldMk cId="2124544351" sldId="308"/>
            <ac:spMk id="3" creationId="{F7A56760-FD7F-46A3-ACE3-3E944C62DE4D}"/>
          </ac:spMkLst>
        </pc:spChg>
        <pc:picChg chg="add mod ord modCrop">
          <ac:chgData name="Mara Alexanian-Farr" userId="S::mara.alexanian-farr@sickkids.ca::2fd1b7f8-3235-4a99-855c-0873808907c5" providerId="AD" clId="Web-{31CB9828-1C08-DCB9-4E3F-F3B89AFFC875}" dt="2018-08-02T23:42:55.087" v="685"/>
          <ac:picMkLst>
            <pc:docMk/>
            <pc:sldMk cId="2124544351" sldId="308"/>
            <ac:picMk id="4" creationId="{3324E916-BB26-45C5-918C-1EC83ABE042B}"/>
          </ac:picMkLst>
        </pc:picChg>
      </pc:sldChg>
    </pc:docChg>
  </pc:docChgLst>
  <pc:docChgLst>
    <pc:chgData name="Mara Alexanian-Farr" userId="S::mara.alexanian-farr@sickkids.ca::2fd1b7f8-3235-4a99-855c-0873808907c5" providerId="AD" clId="Web-{8A83C7D0-1DFD-1992-2814-A4504EC462C5}"/>
    <pc:docChg chg="modSld">
      <pc:chgData name="Mara Alexanian-Farr" userId="S::mara.alexanian-farr@sickkids.ca::2fd1b7f8-3235-4a99-855c-0873808907c5" providerId="AD" clId="Web-{8A83C7D0-1DFD-1992-2814-A4504EC462C5}" dt="2018-09-06T15:30:31.192" v="14" actId="20577"/>
      <pc:docMkLst>
        <pc:docMk/>
      </pc:docMkLst>
      <pc:sldChg chg="modSp">
        <pc:chgData name="Mara Alexanian-Farr" userId="S::mara.alexanian-farr@sickkids.ca::2fd1b7f8-3235-4a99-855c-0873808907c5" providerId="AD" clId="Web-{8A83C7D0-1DFD-1992-2814-A4504EC462C5}" dt="2018-09-06T15:30:31.192" v="13" actId="20577"/>
        <pc:sldMkLst>
          <pc:docMk/>
          <pc:sldMk cId="395259182" sldId="290"/>
        </pc:sldMkLst>
        <pc:spChg chg="mod">
          <ac:chgData name="Mara Alexanian-Farr" userId="S::mara.alexanian-farr@sickkids.ca::2fd1b7f8-3235-4a99-855c-0873808907c5" providerId="AD" clId="Web-{8A83C7D0-1DFD-1992-2814-A4504EC462C5}" dt="2018-09-06T15:30:31.192" v="13" actId="20577"/>
          <ac:spMkLst>
            <pc:docMk/>
            <pc:sldMk cId="395259182" sldId="290"/>
            <ac:spMk id="2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C7B95-3297-4F6D-9E96-4E8CFDAF3E08}" type="datetimeFigureOut">
              <a:rPr lang="en-CA" smtClean="0"/>
              <a:t>2019-11-19</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83D307-532B-4A75-A676-7E30C872BBD2}" type="slidenum">
              <a:rPr lang="en-CA" smtClean="0"/>
              <a:t>‹#›</a:t>
            </a:fld>
            <a:endParaRPr lang="en-CA"/>
          </a:p>
        </p:txBody>
      </p:sp>
    </p:spTree>
    <p:extLst>
      <p:ext uri="{BB962C8B-B14F-4D97-AF65-F5344CB8AC3E}">
        <p14:creationId xmlns:p14="http://schemas.microsoft.com/office/powerpoint/2010/main" val="233389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1</a:t>
            </a:fld>
            <a:endParaRPr lang="en-CA"/>
          </a:p>
        </p:txBody>
      </p:sp>
    </p:spTree>
    <p:extLst>
      <p:ext uri="{BB962C8B-B14F-4D97-AF65-F5344CB8AC3E}">
        <p14:creationId xmlns:p14="http://schemas.microsoft.com/office/powerpoint/2010/main" val="1965051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11</a:t>
            </a:fld>
            <a:endParaRPr lang="en-CA"/>
          </a:p>
        </p:txBody>
      </p:sp>
    </p:spTree>
    <p:extLst>
      <p:ext uri="{BB962C8B-B14F-4D97-AF65-F5344CB8AC3E}">
        <p14:creationId xmlns:p14="http://schemas.microsoft.com/office/powerpoint/2010/main" val="1234904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12</a:t>
            </a:fld>
            <a:endParaRPr lang="en-CA"/>
          </a:p>
        </p:txBody>
      </p:sp>
    </p:spTree>
    <p:extLst>
      <p:ext uri="{BB962C8B-B14F-4D97-AF65-F5344CB8AC3E}">
        <p14:creationId xmlns:p14="http://schemas.microsoft.com/office/powerpoint/2010/main" val="425802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13</a:t>
            </a:fld>
            <a:endParaRPr lang="en-CA"/>
          </a:p>
        </p:txBody>
      </p:sp>
    </p:spTree>
    <p:extLst>
      <p:ext uri="{BB962C8B-B14F-4D97-AF65-F5344CB8AC3E}">
        <p14:creationId xmlns:p14="http://schemas.microsoft.com/office/powerpoint/2010/main" val="99843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14</a:t>
            </a:fld>
            <a:endParaRPr lang="en-CA"/>
          </a:p>
        </p:txBody>
      </p:sp>
    </p:spTree>
    <p:extLst>
      <p:ext uri="{BB962C8B-B14F-4D97-AF65-F5344CB8AC3E}">
        <p14:creationId xmlns:p14="http://schemas.microsoft.com/office/powerpoint/2010/main" val="146273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3D307-532B-4A75-A676-7E30C872BBD2}" type="slidenum">
              <a:rPr lang="en-CA" smtClean="0"/>
              <a:t>15</a:t>
            </a:fld>
            <a:endParaRPr lang="en-CA"/>
          </a:p>
        </p:txBody>
      </p:sp>
    </p:spTree>
    <p:extLst>
      <p:ext uri="{BB962C8B-B14F-4D97-AF65-F5344CB8AC3E}">
        <p14:creationId xmlns:p14="http://schemas.microsoft.com/office/powerpoint/2010/main" val="1522304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16</a:t>
            </a:fld>
            <a:endParaRPr lang="en-CA"/>
          </a:p>
        </p:txBody>
      </p:sp>
    </p:spTree>
    <p:extLst>
      <p:ext uri="{BB962C8B-B14F-4D97-AF65-F5344CB8AC3E}">
        <p14:creationId xmlns:p14="http://schemas.microsoft.com/office/powerpoint/2010/main" val="2666072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17</a:t>
            </a:fld>
            <a:endParaRPr lang="en-CA"/>
          </a:p>
        </p:txBody>
      </p:sp>
    </p:spTree>
    <p:extLst>
      <p:ext uri="{BB962C8B-B14F-4D97-AF65-F5344CB8AC3E}">
        <p14:creationId xmlns:p14="http://schemas.microsoft.com/office/powerpoint/2010/main" val="162091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22225-E526-4703-98D2-4BDA9A94EC58}" type="slidenum">
              <a:rPr lang="en-US" smtClean="0"/>
              <a:t>18</a:t>
            </a:fld>
            <a:endParaRPr lang="en-US"/>
          </a:p>
        </p:txBody>
      </p:sp>
    </p:spTree>
    <p:extLst>
      <p:ext uri="{BB962C8B-B14F-4D97-AF65-F5344CB8AC3E}">
        <p14:creationId xmlns:p14="http://schemas.microsoft.com/office/powerpoint/2010/main" val="373287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19</a:t>
            </a:fld>
            <a:endParaRPr lang="en-CA"/>
          </a:p>
        </p:txBody>
      </p:sp>
    </p:spTree>
    <p:extLst>
      <p:ext uri="{BB962C8B-B14F-4D97-AF65-F5344CB8AC3E}">
        <p14:creationId xmlns:p14="http://schemas.microsoft.com/office/powerpoint/2010/main" val="234642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3</a:t>
            </a:fld>
            <a:endParaRPr lang="en-CA"/>
          </a:p>
        </p:txBody>
      </p:sp>
    </p:spTree>
    <p:extLst>
      <p:ext uri="{BB962C8B-B14F-4D97-AF65-F5344CB8AC3E}">
        <p14:creationId xmlns:p14="http://schemas.microsoft.com/office/powerpoint/2010/main" val="354108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4</a:t>
            </a:fld>
            <a:endParaRPr lang="en-CA"/>
          </a:p>
        </p:txBody>
      </p:sp>
    </p:spTree>
    <p:extLst>
      <p:ext uri="{BB962C8B-B14F-4D97-AF65-F5344CB8AC3E}">
        <p14:creationId xmlns:p14="http://schemas.microsoft.com/office/powerpoint/2010/main" val="340276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5</a:t>
            </a:fld>
            <a:endParaRPr lang="en-CA"/>
          </a:p>
        </p:txBody>
      </p:sp>
    </p:spTree>
    <p:extLst>
      <p:ext uri="{BB962C8B-B14F-4D97-AF65-F5344CB8AC3E}">
        <p14:creationId xmlns:p14="http://schemas.microsoft.com/office/powerpoint/2010/main" val="86810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6</a:t>
            </a:fld>
            <a:endParaRPr lang="en-CA"/>
          </a:p>
        </p:txBody>
      </p:sp>
    </p:spTree>
    <p:extLst>
      <p:ext uri="{BB962C8B-B14F-4D97-AF65-F5344CB8AC3E}">
        <p14:creationId xmlns:p14="http://schemas.microsoft.com/office/powerpoint/2010/main" val="121254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3D307-532B-4A75-A676-7E30C872BBD2}" type="slidenum">
              <a:rPr lang="en-CA" smtClean="0"/>
              <a:t>7</a:t>
            </a:fld>
            <a:endParaRPr lang="en-CA"/>
          </a:p>
        </p:txBody>
      </p:sp>
    </p:spTree>
    <p:extLst>
      <p:ext uri="{BB962C8B-B14F-4D97-AF65-F5344CB8AC3E}">
        <p14:creationId xmlns:p14="http://schemas.microsoft.com/office/powerpoint/2010/main" val="219432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8</a:t>
            </a:fld>
            <a:endParaRPr lang="en-CA"/>
          </a:p>
        </p:txBody>
      </p:sp>
    </p:spTree>
    <p:extLst>
      <p:ext uri="{BB962C8B-B14F-4D97-AF65-F5344CB8AC3E}">
        <p14:creationId xmlns:p14="http://schemas.microsoft.com/office/powerpoint/2010/main" val="141706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D83D307-532B-4A75-A676-7E30C872BBD2}" type="slidenum">
              <a:rPr lang="en-CA" smtClean="0"/>
              <a:t>9</a:t>
            </a:fld>
            <a:endParaRPr lang="en-CA"/>
          </a:p>
        </p:txBody>
      </p:sp>
    </p:spTree>
    <p:extLst>
      <p:ext uri="{BB962C8B-B14F-4D97-AF65-F5344CB8AC3E}">
        <p14:creationId xmlns:p14="http://schemas.microsoft.com/office/powerpoint/2010/main" val="206352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3D307-532B-4A75-A676-7E30C872BBD2}" type="slidenum">
              <a:rPr lang="en-CA" smtClean="0"/>
              <a:t>10</a:t>
            </a:fld>
            <a:endParaRPr lang="en-CA"/>
          </a:p>
        </p:txBody>
      </p:sp>
    </p:spTree>
    <p:extLst>
      <p:ext uri="{BB962C8B-B14F-4D97-AF65-F5344CB8AC3E}">
        <p14:creationId xmlns:p14="http://schemas.microsoft.com/office/powerpoint/2010/main" val="283793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 y="0"/>
            <a:ext cx="12192001" cy="4572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4CAD5E16-6DDA-4B0F-8A8A-535553F2C4A0}" type="datetimeFigureOut">
              <a:rPr lang="en-CA" smtClean="0"/>
              <a:t>2019-11-19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89C23C-22F5-458B-A8F0-B5B6AC983B13}"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dirty="0"/>
              <a:t>Click to edit Master title style</a:t>
            </a:r>
          </a:p>
        </p:txBody>
      </p:sp>
      <p:sp>
        <p:nvSpPr>
          <p:cNvPr id="10" name="Rectangle 9"/>
          <p:cNvSpPr/>
          <p:nvPr userDrawn="1"/>
        </p:nvSpPr>
        <p:spPr>
          <a:xfrm>
            <a:off x="8228093" y="5062630"/>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83514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D5E16-6DDA-4B0F-8A8A-535553F2C4A0}" type="datetimeFigureOut">
              <a:rPr lang="en-CA" smtClean="0"/>
              <a:t>2019-11-19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89C23C-22F5-458B-A8F0-B5B6AC983B13}" type="slidenum">
              <a:rPr lang="en-CA" smtClean="0"/>
              <a:t>‹#›</a:t>
            </a:fld>
            <a:endParaRPr lang="en-CA"/>
          </a:p>
        </p:txBody>
      </p:sp>
      <p:sp>
        <p:nvSpPr>
          <p:cNvPr id="7" name="Rectangle 6"/>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36774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D5E16-6DDA-4B0F-8A8A-535553F2C4A0}" type="datetimeFigureOut">
              <a:rPr lang="en-CA" smtClean="0"/>
              <a:t>2019-11-19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89C23C-22F5-458B-A8F0-B5B6AC983B13}" type="slidenum">
              <a:rPr lang="en-CA" smtClean="0"/>
              <a:t>‹#›</a:t>
            </a:fld>
            <a:endParaRPr lang="en-C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271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pPr>
              <a:defRPr/>
            </a:pPr>
            <a:fld id="{43A328CF-8C33-4EEC-BFD9-C3078C1572F4}" type="datetimeFigureOut">
              <a:rPr lang="en-US" smtClean="0"/>
              <a:pPr>
                <a:defRPr/>
              </a:pPr>
              <a:t>2019-11-19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4AC232F-8FEB-41D2-BB6E-6F1550C2D041}" type="slidenum">
              <a:rPr lang="en-US" altLang="en-US" smtClean="0"/>
              <a:pPr/>
              <a:t>‹#›</a:t>
            </a:fld>
            <a:endParaRPr lang="en-US" alt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28092" y="5165124"/>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427096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518355B-4D5B-4D99-82DE-DF5C5564A7E2}" type="datetimeFigureOut">
              <a:rPr lang="en-US" smtClean="0"/>
              <a:pPr>
                <a:defRPr/>
              </a:pPr>
              <a:t>2019-11-19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823654E-77DD-4AFE-895E-5EC9FD868C32}" type="slidenum">
              <a:rPr lang="en-US" altLang="en-US" smtClean="0"/>
              <a:pPr/>
              <a:t>‹#›</a:t>
            </a:fld>
            <a:endParaRPr lang="en-US" altLang="en-US"/>
          </a:p>
        </p:txBody>
      </p:sp>
      <p:sp>
        <p:nvSpPr>
          <p:cNvPr id="7" name="Rectangle 6"/>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423177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94BC150-ABCD-4452-B78E-03902B8A21D0}" type="datetimeFigureOut">
              <a:rPr lang="en-US" smtClean="0"/>
              <a:pPr>
                <a:defRPr/>
              </a:pPr>
              <a:t>2019-11-19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0BAD76E-31A1-41BA-AC5E-F81846027C72}" type="slidenum">
              <a:rPr lang="en-US" altLang="en-US" smtClean="0"/>
              <a:pPr/>
              <a:t>‹#›</a:t>
            </a:fld>
            <a:endParaRPr lang="en-US" alt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93100" y="5092279"/>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59714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lvl1pPr>
              <a:defRPr>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D0546484-8DE4-4C55-96E9-32F3B9D7E076}" type="datetimeFigureOut">
              <a:rPr lang="en-US" smtClean="0"/>
              <a:pPr>
                <a:defRPr/>
              </a:pPr>
              <a:t>2019-11-19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5D2D9D8-F971-417F-9073-27052F5F51E9}" type="slidenum">
              <a:rPr lang="en-US" altLang="en-US" smtClean="0"/>
              <a:pPr/>
              <a:t>‹#›</a:t>
            </a:fld>
            <a:endParaRPr lang="en-US" altLang="en-US"/>
          </a:p>
        </p:txBody>
      </p:sp>
    </p:spTree>
    <p:extLst>
      <p:ext uri="{BB962C8B-B14F-4D97-AF65-F5344CB8AC3E}">
        <p14:creationId xmlns:p14="http://schemas.microsoft.com/office/powerpoint/2010/main" val="490320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lvl1pPr>
              <a:defRPr>
                <a:latin typeface="Gill Sans Ultra Bold Condensed" panose="020B0A06020104020203" pitchFamily="34" charset="0"/>
              </a:defRPr>
            </a:lvl1p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F4D7C97-559D-4DA0-96AE-3FBCEF285B3C}" type="datetimeFigureOut">
              <a:rPr lang="en-US" smtClean="0"/>
              <a:pPr>
                <a:defRPr/>
              </a:pPr>
              <a:t>2019-11-19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D96E71B-E8A4-4B62-9C4E-288AA27DDF86}" type="slidenum">
              <a:rPr lang="en-US" altLang="en-US" smtClean="0"/>
              <a:pPr/>
              <a:t>‹#›</a:t>
            </a:fld>
            <a:endParaRPr lang="en-US" altLang="en-US"/>
          </a:p>
        </p:txBody>
      </p:sp>
    </p:spTree>
    <p:extLst>
      <p:ext uri="{BB962C8B-B14F-4D97-AF65-F5344CB8AC3E}">
        <p14:creationId xmlns:p14="http://schemas.microsoft.com/office/powerpoint/2010/main" val="1670738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ill Sans Ultra Bold Condensed" panose="020B0A060201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fld id="{4CF8D53B-2B7C-4D65-BD10-D76592EA027E}" type="datetimeFigureOut">
              <a:rPr lang="en-US" smtClean="0"/>
              <a:pPr>
                <a:defRPr/>
              </a:pPr>
              <a:t>2019-11-19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185E4FB8-C55E-4C07-9525-5341F9C2FE8B}" type="slidenum">
              <a:rPr lang="en-US" altLang="en-US" smtClean="0"/>
              <a:pPr/>
              <a:t>‹#›</a:t>
            </a:fld>
            <a:endParaRPr lang="en-US" altLang="en-US"/>
          </a:p>
        </p:txBody>
      </p:sp>
    </p:spTree>
    <p:extLst>
      <p:ext uri="{BB962C8B-B14F-4D97-AF65-F5344CB8AC3E}">
        <p14:creationId xmlns:p14="http://schemas.microsoft.com/office/powerpoint/2010/main" val="319591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150FA86-48B1-470D-BDD0-525925133739}" type="datetimeFigureOut">
              <a:rPr lang="en-US" smtClean="0"/>
              <a:pPr>
                <a:defRPr/>
              </a:pPr>
              <a:t>2019-11-19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7F62FCAB-E815-44C4-AF6A-36D732D8918B}" type="slidenum">
              <a:rPr lang="en-US" altLang="en-US" smtClean="0"/>
              <a:pPr/>
              <a:t>‹#›</a:t>
            </a:fld>
            <a:endParaRPr lang="en-US" altLang="en-US"/>
          </a:p>
        </p:txBody>
      </p:sp>
    </p:spTree>
    <p:extLst>
      <p:ext uri="{BB962C8B-B14F-4D97-AF65-F5344CB8AC3E}">
        <p14:creationId xmlns:p14="http://schemas.microsoft.com/office/powerpoint/2010/main" val="3767654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DCDF109-62A4-4D25-B649-F33BB2DF1766}" type="datetimeFigureOut">
              <a:rPr lang="en-US" smtClean="0"/>
              <a:pPr>
                <a:defRPr/>
              </a:pPr>
              <a:t>2019-11-19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DEB90E3-F4DC-4537-B5AD-422D3232C80C}" type="slidenum">
              <a:rPr lang="en-US" altLang="en-US" smtClean="0"/>
              <a:pPr/>
              <a:t>‹#›</a:t>
            </a:fld>
            <a:endParaRPr lang="en-US" altLang="en-US"/>
          </a:p>
        </p:txBody>
      </p:sp>
    </p:spTree>
    <p:extLst>
      <p:ext uri="{BB962C8B-B14F-4D97-AF65-F5344CB8AC3E}">
        <p14:creationId xmlns:p14="http://schemas.microsoft.com/office/powerpoint/2010/main" val="87891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D5E16-6DDA-4B0F-8A8A-535553F2C4A0}" type="datetimeFigureOut">
              <a:rPr lang="en-CA" smtClean="0"/>
              <a:t>2019-11-19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89C23C-22F5-458B-A8F0-B5B6AC983B13}" type="slidenum">
              <a:rPr lang="en-CA" smtClean="0"/>
              <a:t>‹#›</a:t>
            </a:fld>
            <a:endParaRPr lang="en-CA"/>
          </a:p>
        </p:txBody>
      </p:sp>
      <p:sp>
        <p:nvSpPr>
          <p:cNvPr id="7" name="Rectangle 6"/>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86938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46C6703-9C7F-4123-BA5D-6B7DA3AA173D}" type="datetimeFigureOut">
              <a:rPr lang="en-US" smtClean="0"/>
              <a:pPr>
                <a:defRPr/>
              </a:pPr>
              <a:t>2019-11-19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474126A-D559-42B0-A35B-73C8F9482A82}" type="slidenum">
              <a:rPr lang="en-US" altLang="en-US" smtClean="0"/>
              <a:pPr/>
              <a:t>‹#›</a:t>
            </a:fld>
            <a:endParaRPr lang="en-US" alt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626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9A520A7-CA4E-41E2-9FFB-D91B59940EB7}" type="datetimeFigureOut">
              <a:rPr lang="en-US" smtClean="0"/>
              <a:pPr>
                <a:defRPr/>
              </a:pPr>
              <a:t>2019-11-19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EA70C37-633A-417C-848C-DBCFC66CB957}" type="slidenum">
              <a:rPr lang="en-US" altLang="en-US" smtClean="0"/>
              <a:pPr/>
              <a:t>‹#›</a:t>
            </a:fld>
            <a:endParaRPr lang="en-US" altLang="en-US"/>
          </a:p>
        </p:txBody>
      </p:sp>
    </p:spTree>
    <p:extLst>
      <p:ext uri="{BB962C8B-B14F-4D97-AF65-F5344CB8AC3E}">
        <p14:creationId xmlns:p14="http://schemas.microsoft.com/office/powerpoint/2010/main" val="1173540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B5C7303-CFC8-45A2-8BCF-3E5B9462BB09}" type="datetimeFigureOut">
              <a:rPr lang="en-US" smtClean="0"/>
              <a:pPr>
                <a:defRPr/>
              </a:pPr>
              <a:t>2019-11-19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74BB549-93D4-4F85-BC60-78EA3B0210A8}" type="slidenum">
              <a:rPr lang="en-US" altLang="en-US" smtClean="0"/>
              <a:pPr/>
              <a:t>‹#›</a:t>
            </a:fld>
            <a:endParaRPr lang="en-US" alt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92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86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000" b="1">
                <a:solidFill>
                  <a:schemeClr val="tx1"/>
                </a:solidFill>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9" name="Rectangle 8"/>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135639703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Autofit/>
          </a:bodyPr>
          <a:lstStyle>
            <a:lvl1pPr algn="r">
              <a:defRPr sz="11500" b="0" spc="200" baseline="0">
                <a:latin typeface="Gill Sans MT Ext Condensed Bold" panose="020B0902020104020203"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69787" y="5096671"/>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3092789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8" name="Rectangle 7"/>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5337928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CA">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11" name="Rectangle 10"/>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88834129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CA">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6" name="Rectangle 5"/>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30024474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CA">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Tree>
    <p:extLst>
      <p:ext uri="{BB962C8B-B14F-4D97-AF65-F5344CB8AC3E}">
        <p14:creationId xmlns:p14="http://schemas.microsoft.com/office/powerpoint/2010/main" val="232430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AD5E16-6DDA-4B0F-8A8A-535553F2C4A0}" type="datetimeFigureOut">
              <a:rPr lang="en-CA" smtClean="0"/>
              <a:t>2019-11-19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89C23C-22F5-458B-A8F0-B5B6AC983B13}"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28093" y="5062630"/>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1854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5400">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9" name="Rectangle 8"/>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9574458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Autofit/>
          </a:bodyPr>
          <a:lstStyle>
            <a:lvl1pPr algn="r">
              <a:defRPr sz="11500" spc="200" baseline="0">
                <a:latin typeface="Gill Sans MT Ext Condensed Bold" panose="020B0902020104020203"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69787" y="5134633"/>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36964825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latin typeface="Gill Sans MT Ext Condensed Bold" panose="020B09020201040202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7" name="Rectangle 6"/>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60456820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9488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lvl1pPr>
              <a:defRPr>
                <a:latin typeface="Museo Sans 9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AD5E16-6DDA-4B0F-8A8A-535553F2C4A0}" type="datetimeFigureOut">
              <a:rPr lang="en-CA" smtClean="0"/>
              <a:t>2019-11-19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D89C23C-22F5-458B-A8F0-B5B6AC983B13}" type="slidenum">
              <a:rPr lang="en-CA" smtClean="0"/>
              <a:t>‹#›</a:t>
            </a:fld>
            <a:endParaRPr lang="en-CA"/>
          </a:p>
        </p:txBody>
      </p:sp>
      <p:sp>
        <p:nvSpPr>
          <p:cNvPr id="8" name="Rectangle 7"/>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142440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useo Sans 9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useo Sans 900" panose="02000000000000000000" pitchFamily="50"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AD5E16-6DDA-4B0F-8A8A-535553F2C4A0}" type="datetimeFigureOut">
              <a:rPr lang="en-CA" smtClean="0"/>
              <a:t>2019-11-19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D89C23C-22F5-458B-A8F0-B5B6AC983B13}" type="slidenum">
              <a:rPr lang="en-CA" smtClean="0"/>
              <a:t>‹#›</a:t>
            </a:fld>
            <a:endParaRPr lang="en-CA"/>
          </a:p>
        </p:txBody>
      </p:sp>
      <p:sp>
        <p:nvSpPr>
          <p:cNvPr id="11" name="Rectangle 10"/>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413407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4CAD5E16-6DDA-4B0F-8A8A-535553F2C4A0}" type="datetimeFigureOut">
              <a:rPr lang="en-CA" smtClean="0"/>
              <a:t>2019-11-19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D89C23C-22F5-458B-A8F0-B5B6AC983B13}" type="slidenum">
              <a:rPr lang="en-CA" smtClean="0"/>
              <a:t>‹#›</a:t>
            </a:fld>
            <a:endParaRPr lang="en-CA"/>
          </a:p>
        </p:txBody>
      </p:sp>
      <p:sp>
        <p:nvSpPr>
          <p:cNvPr id="6" name="Rectangle 5"/>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60573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D5E16-6DDA-4B0F-8A8A-535553F2C4A0}" type="datetimeFigureOut">
              <a:rPr lang="en-CA" smtClean="0"/>
              <a:t>2019-11-19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D89C23C-22F5-458B-A8F0-B5B6AC983B13}" type="slidenum">
              <a:rPr lang="en-CA" smtClean="0"/>
              <a:t>‹#›</a:t>
            </a:fld>
            <a:endParaRPr lang="en-CA"/>
          </a:p>
        </p:txBody>
      </p:sp>
    </p:spTree>
    <p:extLst>
      <p:ext uri="{BB962C8B-B14F-4D97-AF65-F5344CB8AC3E}">
        <p14:creationId xmlns:p14="http://schemas.microsoft.com/office/powerpoint/2010/main" val="209617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AD5E16-6DDA-4B0F-8A8A-535553F2C4A0}" type="datetimeFigureOut">
              <a:rPr lang="en-CA" smtClean="0"/>
              <a:t>2019-11-19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D89C23C-22F5-458B-A8F0-B5B6AC983B13}" type="slidenum">
              <a:rPr lang="en-CA" smtClean="0"/>
              <a:t>‹#›</a:t>
            </a:fld>
            <a:endParaRPr lang="en-CA"/>
          </a:p>
        </p:txBody>
      </p:sp>
      <p:sp>
        <p:nvSpPr>
          <p:cNvPr id="9" name="Rectangle 8"/>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3419789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AD5E16-6DDA-4B0F-8A8A-535553F2C4A0}" type="datetimeFigureOut">
              <a:rPr lang="en-CA" smtClean="0"/>
              <a:t>2019-11-19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D89C23C-22F5-458B-A8F0-B5B6AC983B13}"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93100" y="5092279"/>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301244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CAD5E16-6DDA-4B0F-8A8A-535553F2C4A0}" type="datetimeFigureOut">
              <a:rPr lang="en-CA" smtClean="0"/>
              <a:t>2019-11-19</a:t>
            </a:fld>
            <a:endParaRPr lang="en-CA"/>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D89C23C-22F5-458B-A8F0-B5B6AC983B13}" type="slidenum">
              <a:rPr lang="en-CA" smtClean="0"/>
              <a:t>‹#›</a:t>
            </a:fld>
            <a:endParaRPr lang="en-C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810972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useo Sans 900" panose="02000000000000000000" pitchFamily="50"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useo Sans 300" panose="02000000000000000000" pitchFamily="50"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useo Sans 300" panose="02000000000000000000" pitchFamily="50"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useo Sans 300" panose="02000000000000000000" pitchFamily="50"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useo Sans 300" panose="02000000000000000000" pitchFamily="50"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useo Sans 300" panose="02000000000000000000" pitchFamily="50"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fontAlgn="base">
              <a:spcBef>
                <a:spcPct val="0"/>
              </a:spcBef>
              <a:spcAft>
                <a:spcPct val="0"/>
              </a:spcAft>
              <a:defRPr/>
            </a:pPr>
            <a:fld id="{50528C7A-753A-4EE9-8C8F-D97F21558A25}" type="datetimeFigureOut">
              <a:rPr lang="en-US" altLang="en-US" smtClean="0">
                <a:ea typeface="Geneva" pitchFamily="-84" charset="-128"/>
              </a:rPr>
              <a:pPr fontAlgn="base">
                <a:spcBef>
                  <a:spcPct val="0"/>
                </a:spcBef>
                <a:spcAft>
                  <a:spcPct val="0"/>
                </a:spcAft>
                <a:defRPr/>
              </a:pPr>
              <a:t>2019-11-19</a:t>
            </a:fld>
            <a:endParaRPr lang="en-US" altLang="en-US">
              <a:ea typeface="Geneva" pitchFamily="-84" charset="-128"/>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fontAlgn="base">
              <a:spcBef>
                <a:spcPct val="0"/>
              </a:spcBef>
              <a:spcAft>
                <a:spcPct val="0"/>
              </a:spcAft>
              <a:defRPr/>
            </a:pPr>
            <a:endParaRPr lang="en-US" altLang="en-US">
              <a:ea typeface="Geneva" pitchFamily="-84" charset="-128"/>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fontAlgn="base">
              <a:spcBef>
                <a:spcPct val="0"/>
              </a:spcBef>
              <a:spcAft>
                <a:spcPct val="0"/>
              </a:spcAft>
            </a:pPr>
            <a:fld id="{5C0A2A6D-6769-4A77-8B20-296F784E3342}" type="slidenum">
              <a:rPr lang="en-US" altLang="en-US" smtClean="0">
                <a:ea typeface="Geneva" pitchFamily="-84" charset="-128"/>
              </a:rPr>
              <a:pPr fontAlgn="base">
                <a:spcBef>
                  <a:spcPct val="0"/>
                </a:spcBef>
                <a:spcAft>
                  <a:spcPct val="0"/>
                </a:spcAft>
              </a:pPr>
              <a:t>‹#›</a:t>
            </a:fld>
            <a:endParaRPr lang="en-US" altLang="en-US">
              <a:ea typeface="Geneva" pitchFamily="-84" charset="-128"/>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562061" y="585216"/>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799538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BEC3514-2BF1-44BD-BA3C-2834BC4D7889}" type="datetimeFigureOut">
              <a:rPr lang="en-CA" smtClean="0">
                <a:solidFill>
                  <a:prstClr val="black">
                    <a:lumMod val="90000"/>
                    <a:lumOff val="10000"/>
                  </a:prstClr>
                </a:solidFill>
              </a:rPr>
              <a:pPr/>
              <a:t>2019-11-19</a:t>
            </a:fld>
            <a:endParaRPr lang="en-CA">
              <a:solidFill>
                <a:prstClr val="black">
                  <a:lumMod val="90000"/>
                  <a:lumOff val="10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CA">
              <a:solidFill>
                <a:prstClr val="black">
                  <a:lumMod val="90000"/>
                  <a:lumOff val="10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25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7.png"/><Relationship Id="rId5" Type="http://schemas.microsoft.com/office/2007/relationships/hdphoto" Target="../media/hdphoto4.wdp"/><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http://www.meant2preventkitchen.ca/" TargetMode="External"/><Relationship Id="rId2" Type="http://schemas.openxmlformats.org/officeDocument/2006/relationships/hyperlink" Target="http://www.meant2prevent.ca/" TargetMode="Externa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070" b="12268"/>
          <a:stretch/>
        </p:blipFill>
        <p:spPr>
          <a:xfrm>
            <a:off x="0" y="0"/>
            <a:ext cx="12192000" cy="6858000"/>
          </a:xfrm>
          <a:prstGeom prst="rect">
            <a:avLst/>
          </a:prstGeom>
        </p:spPr>
      </p:pic>
      <p:sp>
        <p:nvSpPr>
          <p:cNvPr id="8" name="Rectangle 7"/>
          <p:cNvSpPr/>
          <p:nvPr/>
        </p:nvSpPr>
        <p:spPr>
          <a:xfrm>
            <a:off x="-1" y="-25758"/>
            <a:ext cx="12192001" cy="6883758"/>
          </a:xfrm>
          <a:prstGeom prst="rect">
            <a:avLst/>
          </a:prstGeom>
          <a:solidFill>
            <a:srgbClr val="F8F8F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1414895" y="5394960"/>
            <a:ext cx="12083391" cy="146304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useo Sans 900" panose="02000000000000000000" pitchFamily="50" charset="0"/>
                <a:ea typeface="+mj-ea"/>
                <a:cs typeface="+mj-cs"/>
              </a:defRPr>
            </a:lvl1pPr>
          </a:lstStyle>
          <a:p>
            <a:r>
              <a:rPr lang="en-CA" sz="7200" b="1" dirty="0" smtClean="0">
                <a:solidFill>
                  <a:schemeClr val="tx1"/>
                </a:solidFill>
              </a:rPr>
              <a:t>MEAL AND SNACK MAP</a:t>
            </a:r>
            <a:endParaRPr lang="en-CA" sz="7200" b="1" dirty="0">
              <a:solidFill>
                <a:schemeClr val="tx1"/>
              </a:solidFill>
            </a:endParaRPr>
          </a:p>
        </p:txBody>
      </p:sp>
      <p:pic>
        <p:nvPicPr>
          <p:cNvPr id="10" name="Picture 9" descr="T2Cblackandwhite.png"/>
          <p:cNvPicPr>
            <a:picLocks noChangeAspect="1"/>
          </p:cNvPicPr>
          <p:nvPr/>
        </p:nvPicPr>
        <p:blipFill rotWithShape="1">
          <a:blip r:embed="rId4" cstate="print">
            <a:extLst>
              <a:ext uri="{28A0092B-C50C-407E-A947-70E740481C1C}">
                <a14:useLocalDpi xmlns:a14="http://schemas.microsoft.com/office/drawing/2010/main" val="0"/>
              </a:ext>
            </a:extLst>
          </a:blip>
          <a:srcRect b="32013"/>
          <a:stretch/>
        </p:blipFill>
        <p:spPr>
          <a:xfrm>
            <a:off x="1502220" y="4879210"/>
            <a:ext cx="3562261" cy="701563"/>
          </a:xfrm>
          <a:prstGeom prst="rect">
            <a:avLst/>
          </a:prstGeom>
        </p:spPr>
      </p:pic>
      <p:pic>
        <p:nvPicPr>
          <p:cNvPr id="11" name="Picture 10" descr="M2Pblackan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9559" y="92940"/>
            <a:ext cx="4965980" cy="690101"/>
          </a:xfrm>
          <a:prstGeom prst="rect">
            <a:avLst/>
          </a:prstGeom>
        </p:spPr>
      </p:pic>
      <p:grpSp>
        <p:nvGrpSpPr>
          <p:cNvPr id="12" name="Group 11"/>
          <p:cNvGrpSpPr/>
          <p:nvPr/>
        </p:nvGrpSpPr>
        <p:grpSpPr>
          <a:xfrm>
            <a:off x="156971" y="5150706"/>
            <a:ext cx="1269934" cy="1269934"/>
            <a:chOff x="4352375" y="4223602"/>
            <a:chExt cx="1269934" cy="1269934"/>
          </a:xfrm>
        </p:grpSpPr>
        <p:sp>
          <p:nvSpPr>
            <p:cNvPr id="13" name="Oval 12"/>
            <p:cNvSpPr/>
            <p:nvPr/>
          </p:nvSpPr>
          <p:spPr>
            <a:xfrm>
              <a:off x="4352375" y="4223602"/>
              <a:ext cx="1269934" cy="1269934"/>
            </a:xfrm>
            <a:prstGeom prst="ellipse">
              <a:avLst/>
            </a:prstGeom>
            <a:solidFill>
              <a:srgbClr val="2F35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14" name="TextBox 13"/>
            <p:cNvSpPr txBox="1"/>
            <p:nvPr/>
          </p:nvSpPr>
          <p:spPr>
            <a:xfrm>
              <a:off x="4423725" y="4352021"/>
              <a:ext cx="1098796" cy="369332"/>
            </a:xfrm>
            <a:prstGeom prst="rect">
              <a:avLst/>
            </a:prstGeom>
            <a:noFill/>
          </p:spPr>
          <p:txBody>
            <a:bodyPr wrap="square" rtlCol="0">
              <a:spAutoFit/>
            </a:bodyPr>
            <a:lstStyle/>
            <a:p>
              <a:pPr algn="ctr"/>
              <a:r>
                <a:rPr lang="en-US" dirty="0" smtClean="0">
                  <a:solidFill>
                    <a:srgbClr val="FFFFFF"/>
                  </a:solidFill>
                  <a:latin typeface="Museo Sans 300"/>
                  <a:cs typeface="Museo Sans 300"/>
                </a:rPr>
                <a:t>WEEK</a:t>
              </a:r>
              <a:endParaRPr lang="en-US" dirty="0">
                <a:solidFill>
                  <a:srgbClr val="FFFFFF"/>
                </a:solidFill>
                <a:latin typeface="Museo Sans 300"/>
                <a:cs typeface="Museo Sans 300"/>
              </a:endParaRPr>
            </a:p>
          </p:txBody>
        </p:sp>
        <p:sp>
          <p:nvSpPr>
            <p:cNvPr id="15" name="TextBox 14"/>
            <p:cNvSpPr txBox="1"/>
            <p:nvPr/>
          </p:nvSpPr>
          <p:spPr>
            <a:xfrm>
              <a:off x="4623507" y="4437634"/>
              <a:ext cx="770584" cy="1015663"/>
            </a:xfrm>
            <a:prstGeom prst="rect">
              <a:avLst/>
            </a:prstGeom>
            <a:noFill/>
          </p:spPr>
          <p:txBody>
            <a:bodyPr wrap="square" rtlCol="0">
              <a:spAutoFit/>
            </a:bodyPr>
            <a:lstStyle/>
            <a:p>
              <a:pPr algn="ctr"/>
              <a:r>
                <a:rPr lang="en-US" sz="6000" dirty="0" smtClean="0">
                  <a:solidFill>
                    <a:srgbClr val="FFFFFF"/>
                  </a:solidFill>
                  <a:latin typeface="Museo Sans 900"/>
                  <a:cs typeface="Museo Sans 900"/>
                </a:rPr>
                <a:t>9</a:t>
              </a:r>
              <a:endParaRPr lang="en-US" sz="6000" dirty="0">
                <a:solidFill>
                  <a:srgbClr val="FFFFFF"/>
                </a:solidFill>
                <a:latin typeface="Museo Sans 900"/>
                <a:cs typeface="Museo Sans 900"/>
              </a:endParaRPr>
            </a:p>
          </p:txBody>
        </p:sp>
      </p:grpSp>
    </p:spTree>
    <p:extLst>
      <p:ext uri="{BB962C8B-B14F-4D97-AF65-F5344CB8AC3E}">
        <p14:creationId xmlns:p14="http://schemas.microsoft.com/office/powerpoint/2010/main" val="138998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835" r="383" b="4724"/>
          <a:stretch/>
        </p:blipFill>
        <p:spPr>
          <a:xfrm flipH="1">
            <a:off x="-4" y="-1"/>
            <a:ext cx="12192001" cy="6858001"/>
          </a:xfrm>
          <a:prstGeom prst="rect">
            <a:avLst/>
          </a:prstGeom>
        </p:spPr>
      </p:pic>
      <p:sp>
        <p:nvSpPr>
          <p:cNvPr id="2" name="Title 1"/>
          <p:cNvSpPr>
            <a:spLocks noGrp="1"/>
          </p:cNvSpPr>
          <p:nvPr>
            <p:ph type="title"/>
          </p:nvPr>
        </p:nvSpPr>
        <p:spPr>
          <a:xfrm>
            <a:off x="2830285" y="2533314"/>
            <a:ext cx="9088445" cy="2144732"/>
          </a:xfrm>
        </p:spPr>
        <p:txBody>
          <a:bodyPr>
            <a:noAutofit/>
          </a:bodyPr>
          <a:lstStyle/>
          <a:p>
            <a:r>
              <a:rPr lang="en-US" sz="9600" dirty="0" smtClean="0">
                <a:solidFill>
                  <a:schemeClr val="tx1"/>
                </a:solidFill>
              </a:rPr>
              <a:t>IDEAS AND CONFIDENCE</a:t>
            </a:r>
            <a:endParaRPr lang="en-US" sz="9600" dirty="0">
              <a:solidFill>
                <a:schemeClr val="tx1"/>
              </a:solidFill>
            </a:endParaRPr>
          </a:p>
        </p:txBody>
      </p:sp>
      <p:sp>
        <p:nvSpPr>
          <p:cNvPr id="4" name="Oval 3"/>
          <p:cNvSpPr/>
          <p:nvPr/>
        </p:nvSpPr>
        <p:spPr>
          <a:xfrm>
            <a:off x="889519" y="2533314"/>
            <a:ext cx="1940766" cy="1940766"/>
          </a:xfrm>
          <a:prstGeom prst="ellipse">
            <a:avLst/>
          </a:prstGeom>
          <a:solidFill>
            <a:srgbClr val="167D9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309105" y="3106496"/>
            <a:ext cx="1247913" cy="135307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14400" dirty="0" smtClean="0">
                <a:solidFill>
                  <a:schemeClr val="bg1"/>
                </a:solidFill>
                <a:latin typeface="Museo Sans 900" panose="02000000000000000000" pitchFamily="50" charset="0"/>
              </a:rPr>
              <a:t>3</a:t>
            </a:r>
            <a:endParaRPr lang="en-CA" sz="20800" dirty="0">
              <a:solidFill>
                <a:schemeClr val="bg1"/>
              </a:solidFill>
              <a:latin typeface="Museo Sans 900" panose="02000000000000000000" pitchFamily="50" charset="0"/>
            </a:endParaRPr>
          </a:p>
        </p:txBody>
      </p:sp>
    </p:spTree>
    <p:extLst>
      <p:ext uri="{BB962C8B-B14F-4D97-AF65-F5344CB8AC3E}">
        <p14:creationId xmlns:p14="http://schemas.microsoft.com/office/powerpoint/2010/main" val="1250692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404" t="4979" r="43076" b="2580"/>
          <a:stretch/>
        </p:blipFill>
        <p:spPr>
          <a:xfrm flipH="1">
            <a:off x="6008914" y="-33639"/>
            <a:ext cx="6183086" cy="6881446"/>
          </a:xfrm>
          <a:prstGeom prst="rect">
            <a:avLst/>
          </a:prstGeom>
        </p:spPr>
      </p:pic>
      <p:sp>
        <p:nvSpPr>
          <p:cNvPr id="2" name="Title 1"/>
          <p:cNvSpPr>
            <a:spLocks noGrp="1"/>
          </p:cNvSpPr>
          <p:nvPr>
            <p:ph type="title"/>
          </p:nvPr>
        </p:nvSpPr>
        <p:spPr>
          <a:xfrm>
            <a:off x="129468" y="-33639"/>
            <a:ext cx="5705275" cy="2144732"/>
          </a:xfrm>
        </p:spPr>
        <p:txBody>
          <a:bodyPr>
            <a:normAutofit/>
          </a:bodyPr>
          <a:lstStyle/>
          <a:p>
            <a:pPr algn="ctr"/>
            <a:r>
              <a:rPr lang="en-US" sz="4800" dirty="0" smtClean="0">
                <a:solidFill>
                  <a:srgbClr val="3E4662"/>
                </a:solidFill>
              </a:rPr>
              <a:t>HEALTHY </a:t>
            </a:r>
            <a:br>
              <a:rPr lang="en-US" sz="4800" dirty="0" smtClean="0">
                <a:solidFill>
                  <a:srgbClr val="3E4662"/>
                </a:solidFill>
              </a:rPr>
            </a:br>
            <a:r>
              <a:rPr lang="en-US" sz="4800" dirty="0" smtClean="0">
                <a:solidFill>
                  <a:srgbClr val="3E4662"/>
                </a:solidFill>
              </a:rPr>
              <a:t>RECIPE </a:t>
            </a:r>
            <a:r>
              <a:rPr lang="en-US" sz="4800" dirty="0">
                <a:solidFill>
                  <a:srgbClr val="3E4662"/>
                </a:solidFill>
              </a:rPr>
              <a:t>IDEAS</a:t>
            </a:r>
          </a:p>
        </p:txBody>
      </p:sp>
      <p:sp>
        <p:nvSpPr>
          <p:cNvPr id="3" name="Content Placeholder 2"/>
          <p:cNvSpPr>
            <a:spLocks noGrp="1"/>
          </p:cNvSpPr>
          <p:nvPr>
            <p:ph sz="half" idx="1"/>
          </p:nvPr>
        </p:nvSpPr>
        <p:spPr>
          <a:xfrm>
            <a:off x="370658" y="1751963"/>
            <a:ext cx="5464085" cy="4842869"/>
          </a:xfrm>
        </p:spPr>
        <p:txBody>
          <a:bodyPr vert="horz" lIns="45720" tIns="45720" rIns="45720" bIns="45720" rtlCol="0" anchor="t">
            <a:noAutofit/>
          </a:bodyPr>
          <a:lstStyle/>
          <a:p>
            <a:r>
              <a:rPr lang="en-US" sz="2800" b="1" dirty="0">
                <a:latin typeface="Museo Sans 900" panose="02000000000000000000" pitchFamily="50" charset="0"/>
              </a:rPr>
              <a:t>Where do you find healthy recipes?</a:t>
            </a:r>
          </a:p>
          <a:p>
            <a:pPr marL="449263" lvl="1" indent="-322263">
              <a:buFont typeface="Arial" panose="020B0604020202020204" pitchFamily="34" charset="0"/>
              <a:buChar char="•"/>
            </a:pPr>
            <a:r>
              <a:rPr lang="en-US" sz="2000" dirty="0"/>
              <a:t>Cookbooks</a:t>
            </a:r>
          </a:p>
          <a:p>
            <a:pPr marL="449263" lvl="1" indent="-322263">
              <a:buFont typeface="Arial" panose="020B0604020202020204" pitchFamily="34" charset="0"/>
              <a:buChar char="•"/>
            </a:pPr>
            <a:r>
              <a:rPr lang="en-US" sz="2000" dirty="0" smtClean="0"/>
              <a:t>Internet</a:t>
            </a:r>
            <a:endParaRPr lang="en-US" sz="2000" dirty="0"/>
          </a:p>
          <a:p>
            <a:pPr marL="449263" lvl="1" indent="-322263">
              <a:buFont typeface="Arial" panose="020B0604020202020204" pitchFamily="34" charset="0"/>
              <a:buChar char="•"/>
            </a:pPr>
            <a:r>
              <a:rPr lang="en-US" sz="2000" dirty="0" smtClean="0"/>
              <a:t>Friends or Family</a:t>
            </a:r>
            <a:endParaRPr lang="en-US" sz="2000" dirty="0"/>
          </a:p>
          <a:p>
            <a:pPr marL="449263" lvl="1" indent="-322263">
              <a:buFont typeface="Arial" panose="020B0604020202020204" pitchFamily="34" charset="0"/>
              <a:buChar char="•"/>
            </a:pPr>
            <a:r>
              <a:rPr lang="en-US" sz="2000" dirty="0"/>
              <a:t>Experiment</a:t>
            </a:r>
          </a:p>
          <a:p>
            <a:r>
              <a:rPr lang="en-US" sz="1050" b="1" dirty="0">
                <a:latin typeface="Museo Sans 900" panose="02000000000000000000" pitchFamily="50" charset="0"/>
              </a:rPr>
              <a:t/>
            </a:r>
            <a:br>
              <a:rPr lang="en-US" sz="1050" b="1" dirty="0">
                <a:latin typeface="Museo Sans 900" panose="02000000000000000000" pitchFamily="50" charset="0"/>
              </a:rPr>
            </a:br>
            <a:r>
              <a:rPr lang="en-US" sz="2800" b="1" dirty="0" smtClean="0">
                <a:latin typeface="Museo Sans 900" panose="02000000000000000000" pitchFamily="50" charset="0"/>
              </a:rPr>
              <a:t>Adapt a recipe</a:t>
            </a:r>
            <a:endParaRPr lang="en-US" sz="2800" b="1" dirty="0">
              <a:latin typeface="Museo Sans 900" panose="02000000000000000000" pitchFamily="50" charset="0"/>
            </a:endParaRPr>
          </a:p>
          <a:p>
            <a:pPr marL="470535" lvl="1" indent="-342900">
              <a:buFont typeface="Arial" panose="020B0604020202020204" pitchFamily="34" charset="0"/>
              <a:buChar char="•"/>
            </a:pPr>
            <a:r>
              <a:rPr lang="en-US" sz="2000" dirty="0"/>
              <a:t>Remember last </a:t>
            </a:r>
            <a:r>
              <a:rPr lang="en-US" sz="2000" dirty="0" smtClean="0"/>
              <a:t>week?</a:t>
            </a:r>
            <a:endParaRPr lang="en-US" sz="2000" dirty="0"/>
          </a:p>
          <a:p>
            <a:pPr marL="127635" lvl="1" indent="0">
              <a:buNone/>
            </a:pPr>
            <a:endParaRPr lang="en-US" sz="1050" dirty="0"/>
          </a:p>
          <a:p>
            <a:pPr marL="127635" lvl="1" indent="0">
              <a:buNone/>
            </a:pPr>
            <a:r>
              <a:rPr lang="en-US" sz="2800" b="1" dirty="0">
                <a:latin typeface="Museo Sans 900" panose="02000000000000000000" pitchFamily="50" charset="0"/>
              </a:rPr>
              <a:t>Practice! </a:t>
            </a:r>
          </a:p>
          <a:p>
            <a:pPr marL="584835" lvl="1" indent="-457200">
              <a:buFont typeface="Arial" panose="020B0604020202020204" pitchFamily="34" charset="0"/>
              <a:buChar char="•"/>
            </a:pPr>
            <a:r>
              <a:rPr lang="en-US" sz="2000" dirty="0" smtClean="0"/>
              <a:t>Keep </a:t>
            </a:r>
            <a:r>
              <a:rPr lang="en-US" sz="2000" dirty="0"/>
              <a:t>trying new things, watch videos, </a:t>
            </a:r>
            <a:r>
              <a:rPr lang="en-US" sz="2000" dirty="0" smtClean="0"/>
              <a:t>and experiment</a:t>
            </a:r>
            <a:endParaRPr lang="en-US" sz="2000" dirty="0"/>
          </a:p>
        </p:txBody>
      </p:sp>
    </p:spTree>
    <p:extLst>
      <p:ext uri="{BB962C8B-B14F-4D97-AF65-F5344CB8AC3E}">
        <p14:creationId xmlns:p14="http://schemas.microsoft.com/office/powerpoint/2010/main" val="11794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7387"/>
          <a:stretch/>
        </p:blipFill>
        <p:spPr>
          <a:xfrm>
            <a:off x="0" y="0"/>
            <a:ext cx="12192000" cy="6914147"/>
          </a:xfrm>
          <a:prstGeom prst="rect">
            <a:avLst/>
          </a:prstGeom>
        </p:spPr>
      </p:pic>
      <p:sp>
        <p:nvSpPr>
          <p:cNvPr id="6" name="Rectangle 5"/>
          <p:cNvSpPr/>
          <p:nvPr/>
        </p:nvSpPr>
        <p:spPr>
          <a:xfrm>
            <a:off x="0"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568C4-C7FE-4D3A-83C4-B0C15906EAEF}"/>
              </a:ext>
            </a:extLst>
          </p:cNvPr>
          <p:cNvSpPr>
            <a:spLocks noGrp="1"/>
          </p:cNvSpPr>
          <p:nvPr>
            <p:ph type="title"/>
          </p:nvPr>
        </p:nvSpPr>
        <p:spPr>
          <a:xfrm>
            <a:off x="0" y="2794905"/>
            <a:ext cx="12192000" cy="1499616"/>
          </a:xfrm>
        </p:spPr>
        <p:txBody>
          <a:bodyPr>
            <a:noAutofit/>
          </a:bodyPr>
          <a:lstStyle/>
          <a:p>
            <a:pPr algn="ctr"/>
            <a:r>
              <a:rPr lang="en-US" sz="11500" dirty="0">
                <a:solidFill>
                  <a:srgbClr val="FFFFFF"/>
                </a:solidFill>
              </a:rPr>
              <a:t>LET'S GET ORGANIZED</a:t>
            </a:r>
            <a:endParaRPr lang="en-US" sz="8000" dirty="0"/>
          </a:p>
        </p:txBody>
      </p:sp>
    </p:spTree>
    <p:extLst>
      <p:ext uri="{BB962C8B-B14F-4D97-AF65-F5344CB8AC3E}">
        <p14:creationId xmlns:p14="http://schemas.microsoft.com/office/powerpoint/2010/main" val="2124544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B2B7-5A7C-4829-A46F-7C645D22761C}"/>
              </a:ext>
            </a:extLst>
          </p:cNvPr>
          <p:cNvSpPr>
            <a:spLocks noGrp="1"/>
          </p:cNvSpPr>
          <p:nvPr>
            <p:ph type="title"/>
          </p:nvPr>
        </p:nvSpPr>
        <p:spPr>
          <a:xfrm>
            <a:off x="414528" y="585216"/>
            <a:ext cx="9720072" cy="1499616"/>
          </a:xfrm>
        </p:spPr>
        <p:txBody>
          <a:bodyPr>
            <a:normAutofit/>
          </a:bodyPr>
          <a:lstStyle/>
          <a:p>
            <a:r>
              <a:rPr lang="en-US" sz="7200" dirty="0">
                <a:solidFill>
                  <a:srgbClr val="3E4662"/>
                </a:solidFill>
              </a:rPr>
              <a:t>MAP IT OUT</a:t>
            </a:r>
          </a:p>
        </p:txBody>
      </p:sp>
      <p:sp>
        <p:nvSpPr>
          <p:cNvPr id="8" name="Content Placeholder 2">
            <a:extLst>
              <a:ext uri="{FF2B5EF4-FFF2-40B4-BE49-F238E27FC236}">
                <a16:creationId xmlns:a16="http://schemas.microsoft.com/office/drawing/2014/main" id="{E8FB2F83-3DA6-443D-B3F4-DCF7703A367F}"/>
              </a:ext>
            </a:extLst>
          </p:cNvPr>
          <p:cNvSpPr txBox="1">
            <a:spLocks/>
          </p:cNvSpPr>
          <p:nvPr/>
        </p:nvSpPr>
        <p:spPr>
          <a:xfrm>
            <a:off x="765334" y="1854679"/>
            <a:ext cx="5178515" cy="4857246"/>
          </a:xfrm>
          <a:prstGeom prst="rect">
            <a:avLst/>
          </a:prstGeom>
        </p:spPr>
        <p:txBody>
          <a:bodyPr vert="horz" lIns="45720" tIns="45720" rIns="4572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endParaRPr lang="en-US" sz="2800" b="1" dirty="0" smtClean="0">
              <a:latin typeface="Museo Sans 900" panose="02000000000000000000" pitchFamily="50" charset="0"/>
            </a:endParaRPr>
          </a:p>
          <a:p>
            <a:pPr algn="ctr"/>
            <a:r>
              <a:rPr lang="en-US" sz="2800" b="1" dirty="0" smtClean="0">
                <a:latin typeface="Museo Sans 900" panose="02000000000000000000" pitchFamily="50" charset="0"/>
              </a:rPr>
              <a:t>The </a:t>
            </a:r>
            <a:r>
              <a:rPr lang="en-US" sz="2800" b="1" dirty="0">
                <a:latin typeface="Museo Sans 900" panose="02000000000000000000" pitchFamily="50" charset="0"/>
              </a:rPr>
              <a:t>best way to overcome mealtime challenges- is planning</a:t>
            </a:r>
            <a:endParaRPr lang="en-US" sz="2800" dirty="0">
              <a:latin typeface="Museo Sans 900" panose="02000000000000000000" pitchFamily="50" charset="0"/>
            </a:endParaRPr>
          </a:p>
          <a:p>
            <a:pPr marL="127635" lvl="1" indent="0">
              <a:buNone/>
            </a:pPr>
            <a:endParaRPr lang="en-US" sz="1400" dirty="0" smtClean="0">
              <a:latin typeface="Museo Sans 900" panose="02000000000000000000" pitchFamily="50" charset="0"/>
            </a:endParaRPr>
          </a:p>
          <a:p>
            <a:pPr marL="127635" lvl="1" indent="0">
              <a:buNone/>
            </a:pPr>
            <a:endParaRPr lang="en-US" sz="1400" dirty="0">
              <a:latin typeface="Museo Sans 900" panose="02000000000000000000" pitchFamily="50" charset="0"/>
            </a:endParaRPr>
          </a:p>
          <a:p>
            <a:pPr marL="127635" lvl="1" indent="0" algn="ctr">
              <a:buNone/>
            </a:pPr>
            <a:r>
              <a:rPr lang="en-US" dirty="0" smtClean="0">
                <a:latin typeface="Museo Sans 300" panose="02000000000000000000" pitchFamily="50" charset="0"/>
              </a:rPr>
              <a:t>Take the time to plan what snacks and foods you would like to have each week</a:t>
            </a:r>
          </a:p>
          <a:p>
            <a:pPr marL="127635" lvl="1" indent="0">
              <a:buNone/>
            </a:pPr>
            <a:endParaRPr lang="en-US" sz="1400" dirty="0">
              <a:latin typeface="Museo Sans 900" panose="02000000000000000000" pitchFamily="50" charset="0"/>
            </a:endParaRPr>
          </a:p>
          <a:p>
            <a:pPr marL="127635" lvl="1" indent="0">
              <a:buNone/>
            </a:pPr>
            <a:endParaRPr lang="en-US" sz="900" dirty="0">
              <a:latin typeface="Museo Sans 900" panose="02000000000000000000" pitchFamily="50" charset="0"/>
            </a:endParaRPr>
          </a:p>
          <a:p>
            <a:pPr marL="127635" lvl="1" indent="0" algn="ctr">
              <a:buNone/>
            </a:pPr>
            <a:r>
              <a:rPr lang="en-US" sz="2400" dirty="0" smtClean="0">
                <a:solidFill>
                  <a:srgbClr val="F05A28"/>
                </a:solidFill>
                <a:latin typeface="Museo Sans 900" panose="02000000000000000000" pitchFamily="50" charset="0"/>
              </a:rPr>
              <a:t>Remember</a:t>
            </a:r>
            <a:r>
              <a:rPr lang="en-US" sz="2400" dirty="0" smtClean="0">
                <a:solidFill>
                  <a:srgbClr val="F05A28"/>
                </a:solidFill>
                <a:latin typeface="Museo Sans 300" panose="02000000000000000000" pitchFamily="50" charset="0"/>
              </a:rPr>
              <a:t>:</a:t>
            </a:r>
            <a:br>
              <a:rPr lang="en-US" sz="2400" dirty="0" smtClean="0">
                <a:solidFill>
                  <a:srgbClr val="F05A28"/>
                </a:solidFill>
                <a:latin typeface="Museo Sans 300" panose="02000000000000000000" pitchFamily="50" charset="0"/>
              </a:rPr>
            </a:br>
            <a:r>
              <a:rPr lang="en-US" sz="2400" dirty="0" smtClean="0">
                <a:solidFill>
                  <a:srgbClr val="F05A28"/>
                </a:solidFill>
                <a:latin typeface="Museo Sans 300" panose="02000000000000000000" pitchFamily="50" charset="0"/>
              </a:rPr>
              <a:t>Cook </a:t>
            </a:r>
            <a:r>
              <a:rPr lang="en-US" sz="2400" dirty="0">
                <a:solidFill>
                  <a:srgbClr val="F05A28"/>
                </a:solidFill>
                <a:latin typeface="Museo Sans 300" panose="02000000000000000000" pitchFamily="50" charset="0"/>
              </a:rPr>
              <a:t>once, eat twice!</a:t>
            </a:r>
          </a:p>
        </p:txBody>
      </p:sp>
      <p:grpSp>
        <p:nvGrpSpPr>
          <p:cNvPr id="5" name="Group 4"/>
          <p:cNvGrpSpPr/>
          <p:nvPr/>
        </p:nvGrpSpPr>
        <p:grpSpPr>
          <a:xfrm>
            <a:off x="6505201" y="148849"/>
            <a:ext cx="5003628" cy="6563076"/>
            <a:chOff x="6690175" y="25758"/>
            <a:chExt cx="5228475" cy="6858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175" y="25758"/>
              <a:ext cx="5228475" cy="6858000"/>
            </a:xfrm>
            <a:prstGeom prst="rect">
              <a:avLst/>
            </a:prstGeom>
            <a:ln w="38100">
              <a:solidFill>
                <a:srgbClr val="F05A28"/>
              </a:solidFill>
            </a:ln>
          </p:spPr>
        </p:pic>
        <p:sp>
          <p:nvSpPr>
            <p:cNvPr id="4" name="Rectangle 3"/>
            <p:cNvSpPr/>
            <p:nvPr/>
          </p:nvSpPr>
          <p:spPr>
            <a:xfrm>
              <a:off x="11524593" y="6711925"/>
              <a:ext cx="362607" cy="1460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906910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croll, Paper, Old, Map, Parchment, Template, B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53" y="943428"/>
            <a:ext cx="11841157" cy="591457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7288434" y="1575246"/>
            <a:ext cx="589891" cy="704050"/>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1538667" y="4705286"/>
            <a:ext cx="804200" cy="1069297"/>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p:cNvSpPr/>
          <p:nvPr/>
        </p:nvSpPr>
        <p:spPr>
          <a:xfrm>
            <a:off x="8346788" y="3622910"/>
            <a:ext cx="792737" cy="1018162"/>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5100063" y="4318408"/>
            <a:ext cx="980758" cy="852284"/>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p:cNvSpPr/>
          <p:nvPr/>
        </p:nvSpPr>
        <p:spPr>
          <a:xfrm>
            <a:off x="2392706" y="1888194"/>
            <a:ext cx="2083829" cy="1218719"/>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p:cNvSpPr/>
          <p:nvPr/>
        </p:nvSpPr>
        <p:spPr>
          <a:xfrm>
            <a:off x="1957616" y="5692715"/>
            <a:ext cx="2193470" cy="637041"/>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8167660" y="3563853"/>
            <a:ext cx="2773789" cy="1077218"/>
          </a:xfrm>
          <a:prstGeom prst="rect">
            <a:avLst/>
          </a:prstGeom>
          <a:noFill/>
        </p:spPr>
        <p:txBody>
          <a:bodyPr wrap="square" rtlCol="0">
            <a:spAutoFit/>
          </a:bodyPr>
          <a:lstStyle/>
          <a:p>
            <a:pPr algn="ctr"/>
            <a:r>
              <a:rPr lang="en-US" sz="1600" b="1" dirty="0">
                <a:latin typeface="Museo Sans 900" panose="02000000000000000000" pitchFamily="50" charset="0"/>
              </a:rPr>
              <a:t>Cook </a:t>
            </a:r>
            <a:r>
              <a:rPr lang="en-US" sz="1600" b="1" dirty="0" smtClean="0">
                <a:latin typeface="Museo Sans 900" panose="02000000000000000000" pitchFamily="50" charset="0"/>
              </a:rPr>
              <a:t>once, </a:t>
            </a:r>
            <a:r>
              <a:rPr lang="en-US" sz="1600" b="1" dirty="0">
                <a:latin typeface="Museo Sans 900" panose="02000000000000000000" pitchFamily="50" charset="0"/>
              </a:rPr>
              <a:t>eat </a:t>
            </a:r>
            <a:r>
              <a:rPr lang="en-US" sz="1600" b="1" dirty="0" smtClean="0">
                <a:latin typeface="Museo Sans 900" panose="02000000000000000000" pitchFamily="50" charset="0"/>
              </a:rPr>
              <a:t>twice: </a:t>
            </a:r>
            <a:br>
              <a:rPr lang="en-US" sz="1600" b="1" dirty="0" smtClean="0">
                <a:latin typeface="Museo Sans 900" panose="02000000000000000000" pitchFamily="50" charset="0"/>
              </a:rPr>
            </a:br>
            <a:r>
              <a:rPr lang="en-US" sz="1600" dirty="0" smtClean="0">
                <a:latin typeface="Museo Sans 300" panose="02000000000000000000" pitchFamily="50" charset="0"/>
              </a:rPr>
              <a:t>Cook meals or prepare snacks </a:t>
            </a:r>
            <a:r>
              <a:rPr lang="en-US" sz="1600" dirty="0">
                <a:latin typeface="Museo Sans 300" panose="02000000000000000000" pitchFamily="50" charset="0"/>
              </a:rPr>
              <a:t>for the </a:t>
            </a:r>
            <a:r>
              <a:rPr lang="en-US" sz="1600" dirty="0" smtClean="0">
                <a:latin typeface="Museo Sans 300" panose="02000000000000000000" pitchFamily="50" charset="0"/>
              </a:rPr>
              <a:t>week.</a:t>
            </a:r>
            <a:endParaRPr lang="en-US" sz="1600" dirty="0">
              <a:latin typeface="Museo Sans 300" panose="02000000000000000000" pitchFamily="50" charset="0"/>
            </a:endParaRPr>
          </a:p>
          <a:p>
            <a:pPr algn="ctr"/>
            <a:r>
              <a:rPr lang="en-US" sz="1600" dirty="0" smtClean="0">
                <a:latin typeface="Museo Sans 300" panose="02000000000000000000" pitchFamily="50" charset="0"/>
              </a:rPr>
              <a:t>Make extra for leftovers!</a:t>
            </a:r>
            <a:endParaRPr lang="en-US" sz="1600" dirty="0">
              <a:latin typeface="Museo Sans 300" panose="02000000000000000000" pitchFamily="50" charset="0"/>
            </a:endParaRPr>
          </a:p>
        </p:txBody>
      </p:sp>
      <p:sp>
        <p:nvSpPr>
          <p:cNvPr id="46" name="Rectangle 45"/>
          <p:cNvSpPr/>
          <p:nvPr/>
        </p:nvSpPr>
        <p:spPr>
          <a:xfrm>
            <a:off x="6488317" y="1562287"/>
            <a:ext cx="1678763" cy="1140144"/>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1227" y="1536252"/>
            <a:ext cx="901161" cy="782038"/>
          </a:xfrm>
          <a:prstGeom prst="rect">
            <a:avLst/>
          </a:prstGeom>
        </p:spPr>
      </p:pic>
      <p:sp>
        <p:nvSpPr>
          <p:cNvPr id="20" name="TextBox 19"/>
          <p:cNvSpPr txBox="1"/>
          <p:nvPr/>
        </p:nvSpPr>
        <p:spPr>
          <a:xfrm>
            <a:off x="6488317" y="1535361"/>
            <a:ext cx="2376986" cy="1077218"/>
          </a:xfrm>
          <a:prstGeom prst="rect">
            <a:avLst/>
          </a:prstGeom>
          <a:noFill/>
        </p:spPr>
        <p:txBody>
          <a:bodyPr wrap="square" rtlCol="0" anchor="t">
            <a:spAutoFit/>
          </a:bodyPr>
          <a:lstStyle/>
          <a:p>
            <a:pPr algn="ctr"/>
            <a:r>
              <a:rPr lang="en-US" sz="1600" b="1" dirty="0">
                <a:latin typeface="Museo Sans 900" panose="02000000000000000000" pitchFamily="50" charset="0"/>
              </a:rPr>
              <a:t>Get Shopping: </a:t>
            </a:r>
            <a:r>
              <a:rPr lang="en-US" sz="1600" b="1" dirty="0" smtClean="0">
                <a:latin typeface="Museo Sans 900" panose="02000000000000000000" pitchFamily="50" charset="0"/>
              </a:rPr>
              <a:t/>
            </a:r>
            <a:br>
              <a:rPr lang="en-US" sz="1600" b="1" dirty="0" smtClean="0">
                <a:latin typeface="Museo Sans 900" panose="02000000000000000000" pitchFamily="50" charset="0"/>
              </a:rPr>
            </a:br>
            <a:r>
              <a:rPr lang="en-US" sz="1600" dirty="0" smtClean="0">
                <a:latin typeface="Museo Sans 300" panose="02000000000000000000" pitchFamily="50" charset="0"/>
              </a:rPr>
              <a:t>Make </a:t>
            </a:r>
            <a:r>
              <a:rPr lang="en-US" sz="1600" dirty="0">
                <a:latin typeface="Museo Sans 300" panose="02000000000000000000" pitchFamily="50" charset="0"/>
              </a:rPr>
              <a:t>a </a:t>
            </a:r>
            <a:r>
              <a:rPr lang="en-US" sz="1600" dirty="0" smtClean="0">
                <a:latin typeface="Museo Sans 300" panose="02000000000000000000" pitchFamily="50" charset="0"/>
              </a:rPr>
              <a:t>list.</a:t>
            </a:r>
          </a:p>
          <a:p>
            <a:pPr algn="ctr"/>
            <a:r>
              <a:rPr lang="en-US" sz="1600" dirty="0" smtClean="0">
                <a:latin typeface="Museo Sans 300" panose="02000000000000000000" pitchFamily="50" charset="0"/>
              </a:rPr>
              <a:t>Check </a:t>
            </a:r>
            <a:r>
              <a:rPr lang="en-US" sz="1600" dirty="0">
                <a:latin typeface="Museo Sans 300" panose="02000000000000000000" pitchFamily="50" charset="0"/>
              </a:rPr>
              <a:t>flyers to help save more money!</a:t>
            </a:r>
          </a:p>
        </p:txBody>
      </p:sp>
      <p:sp>
        <p:nvSpPr>
          <p:cNvPr id="22" name="TextBox 21">
            <a:extLst>
              <a:ext uri="{FF2B5EF4-FFF2-40B4-BE49-F238E27FC236}">
                <a16:creationId xmlns:a16="http://schemas.microsoft.com/office/drawing/2014/main" id="{9D169B59-B1E5-404A-8050-69CBFB0535B3}"/>
              </a:ext>
            </a:extLst>
          </p:cNvPr>
          <p:cNvSpPr txBox="1"/>
          <p:nvPr/>
        </p:nvSpPr>
        <p:spPr>
          <a:xfrm>
            <a:off x="4884853" y="4325209"/>
            <a:ext cx="2090817" cy="830997"/>
          </a:xfrm>
          <a:prstGeom prst="rect">
            <a:avLst/>
          </a:prstGeom>
          <a:noFill/>
        </p:spPr>
        <p:txBody>
          <a:bodyPr wrap="square" rtlCol="0" anchor="t">
            <a:spAutoFit/>
          </a:bodyPr>
          <a:lstStyle/>
          <a:p>
            <a:pPr algn="ctr"/>
            <a:r>
              <a:rPr lang="en-US" sz="1600" b="1" dirty="0">
                <a:latin typeface="Museo Sans 900" panose="02000000000000000000" pitchFamily="50" charset="0"/>
              </a:rPr>
              <a:t>Check the </a:t>
            </a:r>
            <a:r>
              <a:rPr lang="en-US" sz="1600" b="1" dirty="0" smtClean="0">
                <a:latin typeface="Museo Sans 900" panose="02000000000000000000" pitchFamily="50" charset="0"/>
              </a:rPr>
              <a:t>fridge</a:t>
            </a:r>
            <a:r>
              <a:rPr lang="en-US" sz="1600" b="1" dirty="0">
                <a:latin typeface="Museo Sans 900" panose="02000000000000000000" pitchFamily="50" charset="0"/>
              </a:rPr>
              <a:t>: </a:t>
            </a:r>
            <a:r>
              <a:rPr lang="en-US" sz="1600" dirty="0" smtClean="0">
                <a:latin typeface="Museo Sans 300" panose="02000000000000000000" pitchFamily="50" charset="0"/>
              </a:rPr>
              <a:t>See </a:t>
            </a:r>
            <a:r>
              <a:rPr lang="en-US" sz="1600" dirty="0">
                <a:latin typeface="Museo Sans 300" panose="02000000000000000000" pitchFamily="50" charset="0"/>
              </a:rPr>
              <a:t>what you already have! </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7603" y="3712761"/>
            <a:ext cx="885732" cy="868053"/>
          </a:xfrm>
          <a:prstGeom prst="rect">
            <a:avLst/>
          </a:prstGeom>
        </p:spPr>
      </p:pic>
      <p:sp>
        <p:nvSpPr>
          <p:cNvPr id="27" name="TextBox 26"/>
          <p:cNvSpPr txBox="1"/>
          <p:nvPr/>
        </p:nvSpPr>
        <p:spPr>
          <a:xfrm>
            <a:off x="1639735" y="2163749"/>
            <a:ext cx="2230967" cy="1077218"/>
          </a:xfrm>
          <a:prstGeom prst="rect">
            <a:avLst/>
          </a:prstGeom>
          <a:noFill/>
        </p:spPr>
        <p:txBody>
          <a:bodyPr wrap="square" rtlCol="0" anchor="t">
            <a:spAutoFit/>
          </a:bodyPr>
          <a:lstStyle/>
          <a:p>
            <a:pPr algn="ctr"/>
            <a:r>
              <a:rPr lang="en-US" sz="1600" b="1" dirty="0">
                <a:latin typeface="Museo Sans 900" panose="02000000000000000000" pitchFamily="50" charset="0"/>
              </a:rPr>
              <a:t>Pick a day and plan: </a:t>
            </a:r>
            <a:r>
              <a:rPr lang="en-US" sz="1600" dirty="0" smtClean="0">
                <a:latin typeface="Museo Sans 300" panose="02000000000000000000" pitchFamily="50" charset="0"/>
              </a:rPr>
              <a:t>Choose </a:t>
            </a:r>
            <a:r>
              <a:rPr lang="en-US" sz="1600" dirty="0">
                <a:latin typeface="Museo Sans 300" panose="02000000000000000000" pitchFamily="50" charset="0"/>
              </a:rPr>
              <a:t>a day to meal prep </a:t>
            </a:r>
            <a:r>
              <a:rPr lang="en-US" sz="1600" dirty="0" smtClean="0">
                <a:latin typeface="Museo Sans 300" panose="02000000000000000000" pitchFamily="50" charset="0"/>
              </a:rPr>
              <a:t>(Sunday!).</a:t>
            </a:r>
            <a:br>
              <a:rPr lang="en-US" sz="1600" dirty="0" smtClean="0">
                <a:latin typeface="Museo Sans 300" panose="02000000000000000000" pitchFamily="50" charset="0"/>
              </a:rPr>
            </a:br>
            <a:r>
              <a:rPr lang="en-US" sz="1600" dirty="0" smtClean="0">
                <a:latin typeface="Museo Sans 300" panose="02000000000000000000" pitchFamily="50" charset="0"/>
              </a:rPr>
              <a:t>Plan a menu.</a:t>
            </a:r>
            <a:endParaRPr lang="en-US" sz="1600" dirty="0">
              <a:latin typeface="Museo Sans 300" panose="02000000000000000000" pitchFamily="50" charset="0"/>
            </a:endParaRPr>
          </a:p>
        </p:txBody>
      </p:sp>
      <p:pic>
        <p:nvPicPr>
          <p:cNvPr id="1026" name="Picture 2" descr="The Location Of The, Map, Where, Way, Travel,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26808" y="8674176"/>
            <a:ext cx="204996" cy="1897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noculars, Field Glasses, Spyglass, Spy Gla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1818" y="3254701"/>
            <a:ext cx="1153883" cy="106370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1206402" y="4457709"/>
            <a:ext cx="1214431" cy="1119523"/>
            <a:chOff x="207071" y="5432209"/>
            <a:chExt cx="1304897" cy="1304897"/>
          </a:xfrm>
        </p:grpSpPr>
        <p:pic>
          <p:nvPicPr>
            <p:cNvPr id="1030"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071" y="5432209"/>
              <a:ext cx="1304897" cy="13048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54443" y="5532824"/>
              <a:ext cx="617611" cy="663474"/>
              <a:chOff x="496889" y="2358356"/>
              <a:chExt cx="617611" cy="730757"/>
            </a:xfrm>
          </p:grpSpPr>
          <p:sp>
            <p:nvSpPr>
              <p:cNvPr id="4" name="Rectangle 3"/>
              <p:cNvSpPr/>
              <p:nvPr/>
            </p:nvSpPr>
            <p:spPr>
              <a:xfrm>
                <a:off x="496889" y="2358356"/>
                <a:ext cx="610155" cy="687216"/>
              </a:xfrm>
              <a:prstGeom prst="rect">
                <a:avLst/>
              </a:prstGeom>
              <a:solidFill>
                <a:srgbClr val="E6E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11201" r="25025"/>
              <a:stretch/>
            </p:blipFill>
            <p:spPr>
              <a:xfrm>
                <a:off x="504345" y="2512840"/>
                <a:ext cx="610155" cy="576273"/>
              </a:xfrm>
              <a:prstGeom prst="rect">
                <a:avLst/>
              </a:prstGeom>
              <a:ln>
                <a:noFill/>
              </a:ln>
            </p:spPr>
          </p:pic>
        </p:grpSp>
      </p:grpSp>
      <p:pic>
        <p:nvPicPr>
          <p:cNvPr id="1032" name="Picture 8" descr="Calendar, Icon, Minimalist, Time, Black, Whi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3884" y="1261088"/>
            <a:ext cx="1096231" cy="906106"/>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1">
            <a:extLst>
              <a:ext uri="{FF2B5EF4-FFF2-40B4-BE49-F238E27FC236}">
                <a16:creationId xmlns:a16="http://schemas.microsoft.com/office/drawing/2014/main" id="{4498B2B7-5A7C-4829-A46F-7C645D22761C}"/>
              </a:ext>
            </a:extLst>
          </p:cNvPr>
          <p:cNvSpPr>
            <a:spLocks noGrp="1"/>
          </p:cNvSpPr>
          <p:nvPr>
            <p:ph type="title"/>
          </p:nvPr>
        </p:nvSpPr>
        <p:spPr>
          <a:xfrm>
            <a:off x="570142" y="-54106"/>
            <a:ext cx="11351082" cy="1499616"/>
          </a:xfrm>
        </p:spPr>
        <p:txBody>
          <a:bodyPr>
            <a:normAutofit/>
          </a:bodyPr>
          <a:lstStyle/>
          <a:p>
            <a:pPr algn="ctr"/>
            <a:r>
              <a:rPr lang="en-US" sz="7200" dirty="0">
                <a:solidFill>
                  <a:srgbClr val="3E4662"/>
                </a:solidFill>
              </a:rPr>
              <a:t>MAP IT OUT</a:t>
            </a:r>
          </a:p>
        </p:txBody>
      </p:sp>
      <p:pic>
        <p:nvPicPr>
          <p:cNvPr id="47" name="Picture 10" descr="Scroll, Paper, Old, Map, Parchment, Template, Border"/>
          <p:cNvPicPr>
            <a:picLocks noChangeAspect="1" noChangeArrowheads="1"/>
          </p:cNvPicPr>
          <p:nvPr/>
        </p:nvPicPr>
        <p:blipFill rotWithShape="1">
          <a:blip r:embed="rId3">
            <a:extLst>
              <a:ext uri="{28A0092B-C50C-407E-A947-70E740481C1C}">
                <a14:useLocalDpi xmlns:a14="http://schemas.microsoft.com/office/drawing/2010/main" val="0"/>
              </a:ext>
            </a:extLst>
          </a:blip>
          <a:srcRect l="26532" t="89939" r="52605" b="2252"/>
          <a:stretch/>
        </p:blipFill>
        <p:spPr bwMode="auto">
          <a:xfrm>
            <a:off x="1564566" y="6262916"/>
            <a:ext cx="2470406" cy="42817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49685" y="5498759"/>
            <a:ext cx="2944684" cy="830997"/>
          </a:xfrm>
          <a:prstGeom prst="rect">
            <a:avLst/>
          </a:prstGeom>
          <a:noFill/>
        </p:spPr>
        <p:txBody>
          <a:bodyPr wrap="square" rtlCol="0" anchor="t">
            <a:spAutoFit/>
          </a:bodyPr>
          <a:lstStyle/>
          <a:p>
            <a:pPr algn="ctr"/>
            <a:r>
              <a:rPr lang="en-US" sz="1600" b="1" dirty="0" smtClean="0">
                <a:latin typeface="Museo Sans 900" panose="02000000000000000000" pitchFamily="50" charset="0"/>
              </a:rPr>
              <a:t>Find recipe </a:t>
            </a:r>
            <a:r>
              <a:rPr lang="en-US" sz="1600" b="1" dirty="0">
                <a:latin typeface="Museo Sans 900" panose="02000000000000000000" pitchFamily="50" charset="0"/>
              </a:rPr>
              <a:t>or snack </a:t>
            </a:r>
            <a:r>
              <a:rPr lang="en-US" sz="1600" b="1" dirty="0" smtClean="0">
                <a:latin typeface="Museo Sans 900" panose="02000000000000000000" pitchFamily="50" charset="0"/>
              </a:rPr>
              <a:t>ideas</a:t>
            </a:r>
            <a:br>
              <a:rPr lang="en-US" sz="1600" b="1" dirty="0" smtClean="0">
                <a:latin typeface="Museo Sans 900" panose="02000000000000000000" pitchFamily="50" charset="0"/>
              </a:rPr>
            </a:br>
            <a:r>
              <a:rPr lang="en-US" sz="1600" dirty="0" smtClean="0">
                <a:latin typeface="Museo Sans 300" panose="02000000000000000000" pitchFamily="50" charset="0"/>
              </a:rPr>
              <a:t>Adapt to make them healthier and build a balanced plate.</a:t>
            </a:r>
            <a:endParaRPr lang="en-US" sz="1600" dirty="0">
              <a:latin typeface="Museo Sans 300" panose="02000000000000000000" pitchFamily="50" charset="0"/>
            </a:endParaRPr>
          </a:p>
        </p:txBody>
      </p:sp>
      <p:cxnSp>
        <p:nvCxnSpPr>
          <p:cNvPr id="3" name="Straight Connector 2"/>
          <p:cNvCxnSpPr/>
          <p:nvPr/>
        </p:nvCxnSpPr>
        <p:spPr>
          <a:xfrm>
            <a:off x="3666543" y="1889330"/>
            <a:ext cx="408318" cy="150693"/>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4228479" y="2100756"/>
            <a:ext cx="226379" cy="435067"/>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V="1">
            <a:off x="4454858" y="2661037"/>
            <a:ext cx="21677" cy="445876"/>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4228479" y="3212788"/>
            <a:ext cx="209260" cy="336809"/>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V="1">
            <a:off x="3870702" y="3634022"/>
            <a:ext cx="291222" cy="152532"/>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3430115" y="3677114"/>
            <a:ext cx="264808" cy="75114"/>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flipH="1" flipV="1">
            <a:off x="3174305" y="3434923"/>
            <a:ext cx="139256" cy="209647"/>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flipV="1">
            <a:off x="3152628" y="3064640"/>
            <a:ext cx="171772" cy="238981"/>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3438129" y="2955527"/>
            <a:ext cx="380330" cy="93829"/>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flipH="1" flipV="1">
            <a:off x="3936401" y="3069048"/>
            <a:ext cx="138460" cy="245058"/>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52" name="Straight Connector 51"/>
          <p:cNvCxnSpPr/>
          <p:nvPr/>
        </p:nvCxnSpPr>
        <p:spPr>
          <a:xfrm flipV="1">
            <a:off x="4113103" y="3381192"/>
            <a:ext cx="21677" cy="445876"/>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flipV="1">
            <a:off x="3824973" y="3937063"/>
            <a:ext cx="268135" cy="249306"/>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flipV="1">
            <a:off x="3380729" y="4237077"/>
            <a:ext cx="345046" cy="167784"/>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flipV="1">
            <a:off x="2857419" y="4446882"/>
            <a:ext cx="420881" cy="97149"/>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flipV="1">
            <a:off x="2259401" y="4580874"/>
            <a:ext cx="434644" cy="139726"/>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a:xfrm flipV="1">
            <a:off x="4427105" y="5774583"/>
            <a:ext cx="299529" cy="131330"/>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flipV="1">
            <a:off x="4851702" y="5498759"/>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flipV="1">
            <a:off x="5339200" y="5156206"/>
            <a:ext cx="337716" cy="260594"/>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flipV="1">
            <a:off x="6624321" y="4037332"/>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flipV="1">
            <a:off x="7014393" y="3539746"/>
            <a:ext cx="43241" cy="405288"/>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flipH="1" flipV="1">
            <a:off x="6806972" y="3116611"/>
            <a:ext cx="226423" cy="274982"/>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75" name="Straight Connector 74"/>
          <p:cNvCxnSpPr/>
          <p:nvPr/>
        </p:nvCxnSpPr>
        <p:spPr>
          <a:xfrm>
            <a:off x="6080821" y="2866300"/>
            <a:ext cx="451085" cy="134680"/>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77" name="Straight Connector 76"/>
          <p:cNvCxnSpPr/>
          <p:nvPr/>
        </p:nvCxnSpPr>
        <p:spPr>
          <a:xfrm>
            <a:off x="5415918" y="2656155"/>
            <a:ext cx="502841" cy="175191"/>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a:off x="5081081" y="2273729"/>
            <a:ext cx="201896" cy="317834"/>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1" name="Straight Connector 80"/>
          <p:cNvCxnSpPr/>
          <p:nvPr/>
        </p:nvCxnSpPr>
        <p:spPr>
          <a:xfrm flipH="1" flipV="1">
            <a:off x="6808134" y="5239934"/>
            <a:ext cx="13672" cy="416822"/>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2" name="Straight Connector 81"/>
          <p:cNvCxnSpPr/>
          <p:nvPr/>
        </p:nvCxnSpPr>
        <p:spPr>
          <a:xfrm flipV="1">
            <a:off x="5006495" y="1888194"/>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3" name="Straight Connector 82"/>
          <p:cNvCxnSpPr/>
          <p:nvPr/>
        </p:nvCxnSpPr>
        <p:spPr>
          <a:xfrm flipV="1">
            <a:off x="5428056" y="1814301"/>
            <a:ext cx="370296" cy="20310"/>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5" name="Straight Connector 84"/>
          <p:cNvCxnSpPr/>
          <p:nvPr/>
        </p:nvCxnSpPr>
        <p:spPr>
          <a:xfrm>
            <a:off x="8591975" y="1864700"/>
            <a:ext cx="547550" cy="62571"/>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7" name="Straight Connector 86"/>
          <p:cNvCxnSpPr/>
          <p:nvPr/>
        </p:nvCxnSpPr>
        <p:spPr>
          <a:xfrm flipV="1">
            <a:off x="7350176" y="4621529"/>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8" name="Straight Connector 87"/>
          <p:cNvCxnSpPr/>
          <p:nvPr/>
        </p:nvCxnSpPr>
        <p:spPr>
          <a:xfrm flipV="1">
            <a:off x="9986205" y="3106914"/>
            <a:ext cx="333441" cy="207192"/>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89" name="Straight Connector 88"/>
          <p:cNvCxnSpPr/>
          <p:nvPr/>
        </p:nvCxnSpPr>
        <p:spPr>
          <a:xfrm>
            <a:off x="9288524" y="1942005"/>
            <a:ext cx="373186" cy="13196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91" name="Straight Connector 90"/>
          <p:cNvCxnSpPr/>
          <p:nvPr/>
        </p:nvCxnSpPr>
        <p:spPr>
          <a:xfrm>
            <a:off x="9830590" y="2163750"/>
            <a:ext cx="346567" cy="279294"/>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93" name="Straight Connector 92"/>
          <p:cNvCxnSpPr/>
          <p:nvPr/>
        </p:nvCxnSpPr>
        <p:spPr>
          <a:xfrm>
            <a:off x="10319646" y="2496476"/>
            <a:ext cx="94446" cy="459051"/>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98" name="Straight Connector 97"/>
          <p:cNvCxnSpPr>
            <a:stCxn id="18" idx="0"/>
          </p:cNvCxnSpPr>
          <p:nvPr/>
        </p:nvCxnSpPr>
        <p:spPr>
          <a:xfrm flipV="1">
            <a:off x="9554555" y="3391457"/>
            <a:ext cx="267129" cy="172396"/>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100" name="Straight Connector 99"/>
          <p:cNvCxnSpPr/>
          <p:nvPr/>
        </p:nvCxnSpPr>
        <p:spPr>
          <a:xfrm flipV="1">
            <a:off x="6947164" y="4939821"/>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103" name="Straight Connector 102"/>
          <p:cNvCxnSpPr/>
          <p:nvPr/>
        </p:nvCxnSpPr>
        <p:spPr>
          <a:xfrm>
            <a:off x="6842465" y="5721148"/>
            <a:ext cx="300060" cy="18476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105" name="Straight Connector 104"/>
          <p:cNvCxnSpPr/>
          <p:nvPr/>
        </p:nvCxnSpPr>
        <p:spPr>
          <a:xfrm flipV="1">
            <a:off x="7220316" y="6011235"/>
            <a:ext cx="446432" cy="1"/>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107" name="Straight Connector 106"/>
          <p:cNvCxnSpPr/>
          <p:nvPr/>
        </p:nvCxnSpPr>
        <p:spPr>
          <a:xfrm flipV="1">
            <a:off x="7771932" y="5806064"/>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108" name="Straight Connector 107"/>
          <p:cNvCxnSpPr/>
          <p:nvPr/>
        </p:nvCxnSpPr>
        <p:spPr>
          <a:xfrm flipV="1">
            <a:off x="8162406" y="5558198"/>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cxnSp>
        <p:nvCxnSpPr>
          <p:cNvPr id="109" name="Straight Connector 108"/>
          <p:cNvCxnSpPr/>
          <p:nvPr/>
        </p:nvCxnSpPr>
        <p:spPr>
          <a:xfrm flipV="1">
            <a:off x="8623026" y="5340152"/>
            <a:ext cx="317287" cy="216385"/>
          </a:xfrm>
          <a:prstGeom prst="line">
            <a:avLst/>
          </a:prstGeom>
          <a:ln w="76200">
            <a:solidFill>
              <a:srgbClr val="F6931D"/>
            </a:solidFill>
          </a:ln>
        </p:spPr>
        <p:style>
          <a:lnRef idx="3">
            <a:schemeClr val="dk1"/>
          </a:lnRef>
          <a:fillRef idx="0">
            <a:schemeClr val="dk1"/>
          </a:fillRef>
          <a:effectRef idx="2">
            <a:schemeClr val="dk1"/>
          </a:effectRef>
          <a:fontRef idx="minor">
            <a:schemeClr val="tx1"/>
          </a:fontRef>
        </p:style>
      </p:cxnSp>
      <p:pic>
        <p:nvPicPr>
          <p:cNvPr id="1036" name="Picture 12" descr="Map, Pin, Illustrator, Holder, Place, Address, Mark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28977" y="4918802"/>
            <a:ext cx="1665467" cy="1383087"/>
          </a:xfrm>
          <a:prstGeom prst="rect">
            <a:avLst/>
          </a:prstGeom>
          <a:noFill/>
        </p:spPr>
      </p:pic>
    </p:spTree>
    <p:extLst>
      <p:ext uri="{BB962C8B-B14F-4D97-AF65-F5344CB8AC3E}">
        <p14:creationId xmlns:p14="http://schemas.microsoft.com/office/powerpoint/2010/main" val="266714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40"/>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45"/>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50"/>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52"/>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53"/>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nodeType="afterEffect">
                                  <p:stCondLst>
                                    <p:cond delay="200"/>
                                  </p:stCondLst>
                                  <p:childTnLst>
                                    <p:set>
                                      <p:cBhvr>
                                        <p:cTn id="42" dur="1" fill="hold">
                                          <p:stCondLst>
                                            <p:cond delay="0"/>
                                          </p:stCondLst>
                                        </p:cTn>
                                        <p:tgtEl>
                                          <p:spTgt spid="55"/>
                                        </p:tgtEl>
                                        <p:attrNameLst>
                                          <p:attrName>style.visibility</p:attrName>
                                        </p:attrNameLst>
                                      </p:cBhvr>
                                      <p:to>
                                        <p:strVal val="visible"/>
                                      </p:to>
                                    </p:set>
                                  </p:childTnLst>
                                </p:cTn>
                              </p:par>
                            </p:childTnLst>
                          </p:cTn>
                        </p:par>
                        <p:par>
                          <p:cTn id="43" fill="hold">
                            <p:stCondLst>
                              <p:cond delay="2400"/>
                            </p:stCondLst>
                            <p:childTnLst>
                              <p:par>
                                <p:cTn id="44" presetID="1" presetClass="entr" presetSubtype="0" fill="hold" nodeType="afterEffect">
                                  <p:stCondLst>
                                    <p:cond delay="200"/>
                                  </p:stCondLst>
                                  <p:childTnLst>
                                    <p:set>
                                      <p:cBhvr>
                                        <p:cTn id="45" dur="1" fill="hold">
                                          <p:stCondLst>
                                            <p:cond delay="0"/>
                                          </p:stCondLst>
                                        </p:cTn>
                                        <p:tgtEl>
                                          <p:spTgt spid="58"/>
                                        </p:tgtEl>
                                        <p:attrNameLst>
                                          <p:attrName>style.visibility</p:attrName>
                                        </p:attrNameLst>
                                      </p:cBhvr>
                                      <p:to>
                                        <p:strVal val="visible"/>
                                      </p:to>
                                    </p:set>
                                  </p:childTnLst>
                                </p:cTn>
                              </p:par>
                            </p:childTnLst>
                          </p:cTn>
                        </p:par>
                        <p:par>
                          <p:cTn id="46" fill="hold">
                            <p:stCondLst>
                              <p:cond delay="2600"/>
                            </p:stCondLst>
                            <p:childTnLst>
                              <p:par>
                                <p:cTn id="47" presetID="1" presetClass="entr" presetSubtype="0" fill="hold" nodeType="afterEffect">
                                  <p:stCondLst>
                                    <p:cond delay="200"/>
                                  </p:stCondLst>
                                  <p:childTnLst>
                                    <p:set>
                                      <p:cBhvr>
                                        <p:cTn id="48" dur="1" fill="hold">
                                          <p:stCondLst>
                                            <p:cond delay="0"/>
                                          </p:stCondLst>
                                        </p:cTn>
                                        <p:tgtEl>
                                          <p:spTgt spid="60"/>
                                        </p:tgtEl>
                                        <p:attrNameLst>
                                          <p:attrName>style.visibility</p:attrName>
                                        </p:attrNameLst>
                                      </p:cBhvr>
                                      <p:to>
                                        <p:strVal val="visible"/>
                                      </p:to>
                                    </p:set>
                                  </p:childTnLst>
                                </p:cTn>
                              </p:par>
                            </p:childTnLst>
                          </p:cTn>
                        </p:par>
                        <p:par>
                          <p:cTn id="49" fill="hold">
                            <p:stCondLst>
                              <p:cond delay="2800"/>
                            </p:stCondLst>
                            <p:childTnLst>
                              <p:par>
                                <p:cTn id="50" presetID="1"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par>
                                <p:cTn id="58" presetID="1" presetClass="entr" presetSubtype="0" fill="hold" nodeType="withEffect">
                                  <p:stCondLst>
                                    <p:cond delay="200"/>
                                  </p:stCondLst>
                                  <p:childTnLst>
                                    <p:set>
                                      <p:cBhvr>
                                        <p:cTn id="59" dur="1" fill="hold">
                                          <p:stCondLst>
                                            <p:cond delay="0"/>
                                          </p:stCondLst>
                                        </p:cTn>
                                        <p:tgtEl>
                                          <p:spTgt spid="64"/>
                                        </p:tgtEl>
                                        <p:attrNameLst>
                                          <p:attrName>style.visibility</p:attrName>
                                        </p:attrNameLst>
                                      </p:cBhvr>
                                      <p:to>
                                        <p:strVal val="visible"/>
                                      </p:to>
                                    </p:set>
                                  </p:childTnLst>
                                </p:cTn>
                              </p:par>
                            </p:childTnLst>
                          </p:cTn>
                        </p:par>
                        <p:par>
                          <p:cTn id="60" fill="hold">
                            <p:stCondLst>
                              <p:cond delay="200"/>
                            </p:stCondLst>
                            <p:childTnLst>
                              <p:par>
                                <p:cTn id="61" presetID="1" presetClass="entr" presetSubtype="0" fill="hold" nodeType="afterEffect">
                                  <p:stCondLst>
                                    <p:cond delay="200"/>
                                  </p:stCondLst>
                                  <p:childTnLst>
                                    <p:set>
                                      <p:cBhvr>
                                        <p:cTn id="62" dur="1" fill="hold">
                                          <p:stCondLst>
                                            <p:cond delay="0"/>
                                          </p:stCondLst>
                                        </p:cTn>
                                        <p:tgtEl>
                                          <p:spTgt spid="68"/>
                                        </p:tgtEl>
                                        <p:attrNameLst>
                                          <p:attrName>style.visibility</p:attrName>
                                        </p:attrNameLst>
                                      </p:cBhvr>
                                      <p:to>
                                        <p:strVal val="visible"/>
                                      </p:to>
                                    </p:set>
                                  </p:childTnLst>
                                </p:cTn>
                              </p:par>
                            </p:childTnLst>
                          </p:cTn>
                        </p:par>
                        <p:par>
                          <p:cTn id="63" fill="hold">
                            <p:stCondLst>
                              <p:cond delay="400"/>
                            </p:stCondLst>
                            <p:childTnLst>
                              <p:par>
                                <p:cTn id="64" presetID="1" presetClass="entr" presetSubtype="0" fill="hold" nodeType="afterEffect">
                                  <p:stCondLst>
                                    <p:cond delay="200"/>
                                  </p:stCondLst>
                                  <p:childTnLst>
                                    <p:set>
                                      <p:cBhvr>
                                        <p:cTn id="65" dur="1" fill="hold">
                                          <p:stCondLst>
                                            <p:cond delay="0"/>
                                          </p:stCondLst>
                                        </p:cTn>
                                        <p:tgtEl>
                                          <p:spTgt spid="102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0"/>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nodeType="afterEffect">
                                  <p:stCondLst>
                                    <p:cond delay="200"/>
                                  </p:stCondLst>
                                  <p:childTnLst>
                                    <p:set>
                                      <p:cBhvr>
                                        <p:cTn id="74" dur="1" fill="hold">
                                          <p:stCondLst>
                                            <p:cond delay="0"/>
                                          </p:stCondLst>
                                        </p:cTn>
                                        <p:tgtEl>
                                          <p:spTgt spid="71"/>
                                        </p:tgtEl>
                                        <p:attrNameLst>
                                          <p:attrName>style.visibility</p:attrName>
                                        </p:attrNameLst>
                                      </p:cBhvr>
                                      <p:to>
                                        <p:strVal val="visible"/>
                                      </p:to>
                                    </p:set>
                                  </p:childTnLst>
                                </p:cTn>
                              </p:par>
                            </p:childTnLst>
                          </p:cTn>
                        </p:par>
                        <p:par>
                          <p:cTn id="75" fill="hold">
                            <p:stCondLst>
                              <p:cond delay="200"/>
                            </p:stCondLst>
                            <p:childTnLst>
                              <p:par>
                                <p:cTn id="76" presetID="1" presetClass="entr" presetSubtype="0" fill="hold" nodeType="afterEffect">
                                  <p:stCondLst>
                                    <p:cond delay="200"/>
                                  </p:stCondLst>
                                  <p:childTnLst>
                                    <p:set>
                                      <p:cBhvr>
                                        <p:cTn id="77" dur="1" fill="hold">
                                          <p:stCondLst>
                                            <p:cond delay="0"/>
                                          </p:stCondLst>
                                        </p:cTn>
                                        <p:tgtEl>
                                          <p:spTgt spid="73"/>
                                        </p:tgtEl>
                                        <p:attrNameLst>
                                          <p:attrName>style.visibility</p:attrName>
                                        </p:attrNameLst>
                                      </p:cBhvr>
                                      <p:to>
                                        <p:strVal val="visible"/>
                                      </p:to>
                                    </p:set>
                                  </p:childTnLst>
                                </p:cTn>
                              </p:par>
                            </p:childTnLst>
                          </p:cTn>
                        </p:par>
                        <p:par>
                          <p:cTn id="78" fill="hold">
                            <p:stCondLst>
                              <p:cond delay="400"/>
                            </p:stCondLst>
                            <p:childTnLst>
                              <p:par>
                                <p:cTn id="79" presetID="1" presetClass="entr" presetSubtype="0" fill="hold" nodeType="afterEffect">
                                  <p:stCondLst>
                                    <p:cond delay="200"/>
                                  </p:stCondLst>
                                  <p:childTnLst>
                                    <p:set>
                                      <p:cBhvr>
                                        <p:cTn id="80" dur="1" fill="hold">
                                          <p:stCondLst>
                                            <p:cond delay="0"/>
                                          </p:stCondLst>
                                        </p:cTn>
                                        <p:tgtEl>
                                          <p:spTgt spid="75"/>
                                        </p:tgtEl>
                                        <p:attrNameLst>
                                          <p:attrName>style.visibility</p:attrName>
                                        </p:attrNameLst>
                                      </p:cBhvr>
                                      <p:to>
                                        <p:strVal val="visible"/>
                                      </p:to>
                                    </p:set>
                                  </p:childTnLst>
                                </p:cTn>
                              </p:par>
                            </p:childTnLst>
                          </p:cTn>
                        </p:par>
                        <p:par>
                          <p:cTn id="81" fill="hold">
                            <p:stCondLst>
                              <p:cond delay="600"/>
                            </p:stCondLst>
                            <p:childTnLst>
                              <p:par>
                                <p:cTn id="82" presetID="1" presetClass="entr" presetSubtype="0" fill="hold" nodeType="afterEffect">
                                  <p:stCondLst>
                                    <p:cond delay="200"/>
                                  </p:stCondLst>
                                  <p:childTnLst>
                                    <p:set>
                                      <p:cBhvr>
                                        <p:cTn id="83" dur="1" fill="hold">
                                          <p:stCondLst>
                                            <p:cond delay="0"/>
                                          </p:stCondLst>
                                        </p:cTn>
                                        <p:tgtEl>
                                          <p:spTgt spid="77"/>
                                        </p:tgtEl>
                                        <p:attrNameLst>
                                          <p:attrName>style.visibility</p:attrName>
                                        </p:attrNameLst>
                                      </p:cBhvr>
                                      <p:to>
                                        <p:strVal val="visible"/>
                                      </p:to>
                                    </p:set>
                                  </p:childTnLst>
                                </p:cTn>
                              </p:par>
                            </p:childTnLst>
                          </p:cTn>
                        </p:par>
                        <p:par>
                          <p:cTn id="84" fill="hold">
                            <p:stCondLst>
                              <p:cond delay="800"/>
                            </p:stCondLst>
                            <p:childTnLst>
                              <p:par>
                                <p:cTn id="85" presetID="1" presetClass="entr" presetSubtype="0" fill="hold" nodeType="afterEffect">
                                  <p:stCondLst>
                                    <p:cond delay="200"/>
                                  </p:stCondLst>
                                  <p:childTnLst>
                                    <p:set>
                                      <p:cBhvr>
                                        <p:cTn id="86" dur="1" fill="hold">
                                          <p:stCondLst>
                                            <p:cond delay="0"/>
                                          </p:stCondLst>
                                        </p:cTn>
                                        <p:tgtEl>
                                          <p:spTgt spid="79"/>
                                        </p:tgtEl>
                                        <p:attrNameLst>
                                          <p:attrName>style.visibility</p:attrName>
                                        </p:attrNameLst>
                                      </p:cBhvr>
                                      <p:to>
                                        <p:strVal val="visible"/>
                                      </p:to>
                                    </p:set>
                                  </p:childTnLst>
                                </p:cTn>
                              </p:par>
                            </p:childTnLst>
                          </p:cTn>
                        </p:par>
                        <p:par>
                          <p:cTn id="87" fill="hold">
                            <p:stCondLst>
                              <p:cond delay="1000"/>
                            </p:stCondLst>
                            <p:childTnLst>
                              <p:par>
                                <p:cTn id="88" presetID="1" presetClass="entr" presetSubtype="0" fill="hold" nodeType="afterEffect">
                                  <p:stCondLst>
                                    <p:cond delay="200"/>
                                  </p:stCondLst>
                                  <p:childTnLst>
                                    <p:set>
                                      <p:cBhvr>
                                        <p:cTn id="89" dur="1" fill="hold">
                                          <p:stCondLst>
                                            <p:cond delay="0"/>
                                          </p:stCondLst>
                                        </p:cTn>
                                        <p:tgtEl>
                                          <p:spTgt spid="82"/>
                                        </p:tgtEl>
                                        <p:attrNameLst>
                                          <p:attrName>style.visibility</p:attrName>
                                        </p:attrNameLst>
                                      </p:cBhvr>
                                      <p:to>
                                        <p:strVal val="visible"/>
                                      </p:to>
                                    </p:set>
                                  </p:childTnLst>
                                </p:cTn>
                              </p:par>
                            </p:childTnLst>
                          </p:cTn>
                        </p:par>
                        <p:par>
                          <p:cTn id="90" fill="hold">
                            <p:stCondLst>
                              <p:cond delay="1200"/>
                            </p:stCondLst>
                            <p:childTnLst>
                              <p:par>
                                <p:cTn id="91" presetID="1" presetClass="entr" presetSubtype="0" fill="hold" nodeType="afterEffect">
                                  <p:stCondLst>
                                    <p:cond delay="200"/>
                                  </p:stCondLst>
                                  <p:childTnLst>
                                    <p:set>
                                      <p:cBhvr>
                                        <p:cTn id="92" dur="1" fill="hold">
                                          <p:stCondLst>
                                            <p:cond delay="0"/>
                                          </p:stCondLst>
                                        </p:cTn>
                                        <p:tgtEl>
                                          <p:spTgt spid="83"/>
                                        </p:tgtEl>
                                        <p:attrNameLst>
                                          <p:attrName>style.visibility</p:attrName>
                                        </p:attrNameLst>
                                      </p:cBhvr>
                                      <p:to>
                                        <p:strVal val="visible"/>
                                      </p:to>
                                    </p:set>
                                  </p:childTnLst>
                                </p:cTn>
                              </p:par>
                            </p:childTnLst>
                          </p:cTn>
                        </p:par>
                        <p:par>
                          <p:cTn id="93" fill="hold">
                            <p:stCondLst>
                              <p:cond delay="1400"/>
                            </p:stCondLst>
                            <p:childTnLst>
                              <p:par>
                                <p:cTn id="94" presetID="1" presetClass="entr" presetSubtype="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5"/>
                                        </p:tgtEl>
                                        <p:attrNameLst>
                                          <p:attrName>style.visibility</p:attrName>
                                        </p:attrNameLst>
                                      </p:cBhvr>
                                      <p:to>
                                        <p:strVal val="visible"/>
                                      </p:to>
                                    </p:set>
                                  </p:childTnLst>
                                </p:cTn>
                              </p:par>
                            </p:childTnLst>
                          </p:cTn>
                        </p:par>
                        <p:par>
                          <p:cTn id="102" fill="hold">
                            <p:stCondLst>
                              <p:cond delay="0"/>
                            </p:stCondLst>
                            <p:childTnLst>
                              <p:par>
                                <p:cTn id="103" presetID="1" presetClass="entr" presetSubtype="0" fill="hold" nodeType="afterEffect">
                                  <p:stCondLst>
                                    <p:cond delay="200"/>
                                  </p:stCondLst>
                                  <p:childTnLst>
                                    <p:set>
                                      <p:cBhvr>
                                        <p:cTn id="104" dur="1" fill="hold">
                                          <p:stCondLst>
                                            <p:cond delay="0"/>
                                          </p:stCondLst>
                                        </p:cTn>
                                        <p:tgtEl>
                                          <p:spTgt spid="89"/>
                                        </p:tgtEl>
                                        <p:attrNameLst>
                                          <p:attrName>style.visibility</p:attrName>
                                        </p:attrNameLst>
                                      </p:cBhvr>
                                      <p:to>
                                        <p:strVal val="visible"/>
                                      </p:to>
                                    </p:set>
                                  </p:childTnLst>
                                </p:cTn>
                              </p:par>
                            </p:childTnLst>
                          </p:cTn>
                        </p:par>
                        <p:par>
                          <p:cTn id="105" fill="hold">
                            <p:stCondLst>
                              <p:cond delay="200"/>
                            </p:stCondLst>
                            <p:childTnLst>
                              <p:par>
                                <p:cTn id="106" presetID="1" presetClass="entr" presetSubtype="0" fill="hold" nodeType="afterEffect">
                                  <p:stCondLst>
                                    <p:cond delay="200"/>
                                  </p:stCondLst>
                                  <p:childTnLst>
                                    <p:set>
                                      <p:cBhvr>
                                        <p:cTn id="107" dur="1" fill="hold">
                                          <p:stCondLst>
                                            <p:cond delay="0"/>
                                          </p:stCondLst>
                                        </p:cTn>
                                        <p:tgtEl>
                                          <p:spTgt spid="91"/>
                                        </p:tgtEl>
                                        <p:attrNameLst>
                                          <p:attrName>style.visibility</p:attrName>
                                        </p:attrNameLst>
                                      </p:cBhvr>
                                      <p:to>
                                        <p:strVal val="visible"/>
                                      </p:to>
                                    </p:set>
                                  </p:childTnLst>
                                </p:cTn>
                              </p:par>
                            </p:childTnLst>
                          </p:cTn>
                        </p:par>
                        <p:par>
                          <p:cTn id="108" fill="hold">
                            <p:stCondLst>
                              <p:cond delay="400"/>
                            </p:stCondLst>
                            <p:childTnLst>
                              <p:par>
                                <p:cTn id="109" presetID="1" presetClass="entr" presetSubtype="0" fill="hold" nodeType="afterEffect">
                                  <p:stCondLst>
                                    <p:cond delay="200"/>
                                  </p:stCondLst>
                                  <p:childTnLst>
                                    <p:set>
                                      <p:cBhvr>
                                        <p:cTn id="110" dur="1" fill="hold">
                                          <p:stCondLst>
                                            <p:cond delay="0"/>
                                          </p:stCondLst>
                                        </p:cTn>
                                        <p:tgtEl>
                                          <p:spTgt spid="93"/>
                                        </p:tgtEl>
                                        <p:attrNameLst>
                                          <p:attrName>style.visibility</p:attrName>
                                        </p:attrNameLst>
                                      </p:cBhvr>
                                      <p:to>
                                        <p:strVal val="visible"/>
                                      </p:to>
                                    </p:set>
                                  </p:childTnLst>
                                </p:cTn>
                              </p:par>
                            </p:childTnLst>
                          </p:cTn>
                        </p:par>
                        <p:par>
                          <p:cTn id="111" fill="hold">
                            <p:stCondLst>
                              <p:cond delay="600"/>
                            </p:stCondLst>
                            <p:childTnLst>
                              <p:par>
                                <p:cTn id="112" presetID="1" presetClass="entr" presetSubtype="0" fill="hold" nodeType="afterEffect">
                                  <p:stCondLst>
                                    <p:cond delay="200"/>
                                  </p:stCondLst>
                                  <p:childTnLst>
                                    <p:set>
                                      <p:cBhvr>
                                        <p:cTn id="113" dur="1" fill="hold">
                                          <p:stCondLst>
                                            <p:cond delay="0"/>
                                          </p:stCondLst>
                                        </p:cTn>
                                        <p:tgtEl>
                                          <p:spTgt spid="88"/>
                                        </p:tgtEl>
                                        <p:attrNameLst>
                                          <p:attrName>style.visibility</p:attrName>
                                        </p:attrNameLst>
                                      </p:cBhvr>
                                      <p:to>
                                        <p:strVal val="visible"/>
                                      </p:to>
                                    </p:set>
                                  </p:childTnLst>
                                </p:cTn>
                              </p:par>
                            </p:childTnLst>
                          </p:cTn>
                        </p:par>
                        <p:par>
                          <p:cTn id="114" fill="hold">
                            <p:stCondLst>
                              <p:cond delay="800"/>
                            </p:stCondLst>
                            <p:childTnLst>
                              <p:par>
                                <p:cTn id="115" presetID="1" presetClass="entr" presetSubtype="0" fill="hold" nodeType="afterEffect">
                                  <p:stCondLst>
                                    <p:cond delay="200"/>
                                  </p:stCondLst>
                                  <p:childTnLst>
                                    <p:set>
                                      <p:cBhvr>
                                        <p:cTn id="116" dur="1" fill="hold">
                                          <p:stCondLst>
                                            <p:cond delay="0"/>
                                          </p:stCondLst>
                                        </p:cTn>
                                        <p:tgtEl>
                                          <p:spTgt spid="98"/>
                                        </p:tgtEl>
                                        <p:attrNameLst>
                                          <p:attrName>style.visibility</p:attrName>
                                        </p:attrNameLst>
                                      </p:cBhvr>
                                      <p:to>
                                        <p:strVal val="visible"/>
                                      </p:to>
                                    </p:set>
                                  </p:childTnLst>
                                </p:cTn>
                              </p:par>
                            </p:childTnLst>
                          </p:cTn>
                        </p:par>
                        <p:par>
                          <p:cTn id="117" fill="hold">
                            <p:stCondLst>
                              <p:cond delay="1000"/>
                            </p:stCondLst>
                            <p:childTnLst>
                              <p:par>
                                <p:cTn id="118" presetID="1" presetClass="entr" presetSubtype="0" fill="hold" nodeType="after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87"/>
                                        </p:tgtEl>
                                        <p:attrNameLst>
                                          <p:attrName>style.visibility</p:attrName>
                                        </p:attrNameLst>
                                      </p:cBhvr>
                                      <p:to>
                                        <p:strVal val="visible"/>
                                      </p:to>
                                    </p:set>
                                  </p:childTnLst>
                                </p:cTn>
                              </p:par>
                            </p:childTnLst>
                          </p:cTn>
                        </p:par>
                        <p:par>
                          <p:cTn id="126" fill="hold">
                            <p:stCondLst>
                              <p:cond delay="0"/>
                            </p:stCondLst>
                            <p:childTnLst>
                              <p:par>
                                <p:cTn id="127" presetID="1" presetClass="entr" presetSubtype="0" fill="hold" nodeType="afterEffect">
                                  <p:stCondLst>
                                    <p:cond delay="200"/>
                                  </p:stCondLst>
                                  <p:childTnLst>
                                    <p:set>
                                      <p:cBhvr>
                                        <p:cTn id="128" dur="1" fill="hold">
                                          <p:stCondLst>
                                            <p:cond delay="0"/>
                                          </p:stCondLst>
                                        </p:cTn>
                                        <p:tgtEl>
                                          <p:spTgt spid="100"/>
                                        </p:tgtEl>
                                        <p:attrNameLst>
                                          <p:attrName>style.visibility</p:attrName>
                                        </p:attrNameLst>
                                      </p:cBhvr>
                                      <p:to>
                                        <p:strVal val="visible"/>
                                      </p:to>
                                    </p:set>
                                  </p:childTnLst>
                                </p:cTn>
                              </p:par>
                            </p:childTnLst>
                          </p:cTn>
                        </p:par>
                        <p:par>
                          <p:cTn id="129" fill="hold">
                            <p:stCondLst>
                              <p:cond delay="200"/>
                            </p:stCondLst>
                            <p:childTnLst>
                              <p:par>
                                <p:cTn id="130" presetID="1" presetClass="entr" presetSubtype="0" fill="hold" nodeType="afterEffect">
                                  <p:stCondLst>
                                    <p:cond delay="200"/>
                                  </p:stCondLst>
                                  <p:childTnLst>
                                    <p:set>
                                      <p:cBhvr>
                                        <p:cTn id="131" dur="1" fill="hold">
                                          <p:stCondLst>
                                            <p:cond delay="0"/>
                                          </p:stCondLst>
                                        </p:cTn>
                                        <p:tgtEl>
                                          <p:spTgt spid="81"/>
                                        </p:tgtEl>
                                        <p:attrNameLst>
                                          <p:attrName>style.visibility</p:attrName>
                                        </p:attrNameLst>
                                      </p:cBhvr>
                                      <p:to>
                                        <p:strVal val="visible"/>
                                      </p:to>
                                    </p:set>
                                  </p:childTnLst>
                                </p:cTn>
                              </p:par>
                            </p:childTnLst>
                          </p:cTn>
                        </p:par>
                        <p:par>
                          <p:cTn id="132" fill="hold">
                            <p:stCondLst>
                              <p:cond delay="400"/>
                            </p:stCondLst>
                            <p:childTnLst>
                              <p:par>
                                <p:cTn id="133" presetID="1" presetClass="entr" presetSubtype="0" fill="hold" nodeType="afterEffect">
                                  <p:stCondLst>
                                    <p:cond delay="200"/>
                                  </p:stCondLst>
                                  <p:childTnLst>
                                    <p:set>
                                      <p:cBhvr>
                                        <p:cTn id="134" dur="1" fill="hold">
                                          <p:stCondLst>
                                            <p:cond delay="0"/>
                                          </p:stCondLst>
                                        </p:cTn>
                                        <p:tgtEl>
                                          <p:spTgt spid="103"/>
                                        </p:tgtEl>
                                        <p:attrNameLst>
                                          <p:attrName>style.visibility</p:attrName>
                                        </p:attrNameLst>
                                      </p:cBhvr>
                                      <p:to>
                                        <p:strVal val="visible"/>
                                      </p:to>
                                    </p:set>
                                  </p:childTnLst>
                                </p:cTn>
                              </p:par>
                            </p:childTnLst>
                          </p:cTn>
                        </p:par>
                        <p:par>
                          <p:cTn id="135" fill="hold">
                            <p:stCondLst>
                              <p:cond delay="600"/>
                            </p:stCondLst>
                            <p:childTnLst>
                              <p:par>
                                <p:cTn id="136" presetID="1" presetClass="entr" presetSubtype="0" fill="hold" nodeType="afterEffect">
                                  <p:stCondLst>
                                    <p:cond delay="200"/>
                                  </p:stCondLst>
                                  <p:childTnLst>
                                    <p:set>
                                      <p:cBhvr>
                                        <p:cTn id="137" dur="1" fill="hold">
                                          <p:stCondLst>
                                            <p:cond delay="0"/>
                                          </p:stCondLst>
                                        </p:cTn>
                                        <p:tgtEl>
                                          <p:spTgt spid="105"/>
                                        </p:tgtEl>
                                        <p:attrNameLst>
                                          <p:attrName>style.visibility</p:attrName>
                                        </p:attrNameLst>
                                      </p:cBhvr>
                                      <p:to>
                                        <p:strVal val="visible"/>
                                      </p:to>
                                    </p:set>
                                  </p:childTnLst>
                                </p:cTn>
                              </p:par>
                            </p:childTnLst>
                          </p:cTn>
                        </p:par>
                        <p:par>
                          <p:cTn id="138" fill="hold">
                            <p:stCondLst>
                              <p:cond delay="800"/>
                            </p:stCondLst>
                            <p:childTnLst>
                              <p:par>
                                <p:cTn id="139" presetID="1" presetClass="entr" presetSubtype="0" fill="hold" nodeType="afterEffect">
                                  <p:stCondLst>
                                    <p:cond delay="200"/>
                                  </p:stCondLst>
                                  <p:childTnLst>
                                    <p:set>
                                      <p:cBhvr>
                                        <p:cTn id="140" dur="1" fill="hold">
                                          <p:stCondLst>
                                            <p:cond delay="0"/>
                                          </p:stCondLst>
                                        </p:cTn>
                                        <p:tgtEl>
                                          <p:spTgt spid="107"/>
                                        </p:tgtEl>
                                        <p:attrNameLst>
                                          <p:attrName>style.visibility</p:attrName>
                                        </p:attrNameLst>
                                      </p:cBhvr>
                                      <p:to>
                                        <p:strVal val="visible"/>
                                      </p:to>
                                    </p:set>
                                  </p:childTnLst>
                                </p:cTn>
                              </p:par>
                            </p:childTnLst>
                          </p:cTn>
                        </p:par>
                        <p:par>
                          <p:cTn id="141" fill="hold">
                            <p:stCondLst>
                              <p:cond delay="1000"/>
                            </p:stCondLst>
                            <p:childTnLst>
                              <p:par>
                                <p:cTn id="142" presetID="1" presetClass="entr" presetSubtype="0" fill="hold" nodeType="afterEffect">
                                  <p:stCondLst>
                                    <p:cond delay="200"/>
                                  </p:stCondLst>
                                  <p:childTnLst>
                                    <p:set>
                                      <p:cBhvr>
                                        <p:cTn id="143" dur="1" fill="hold">
                                          <p:stCondLst>
                                            <p:cond delay="0"/>
                                          </p:stCondLst>
                                        </p:cTn>
                                        <p:tgtEl>
                                          <p:spTgt spid="108"/>
                                        </p:tgtEl>
                                        <p:attrNameLst>
                                          <p:attrName>style.visibility</p:attrName>
                                        </p:attrNameLst>
                                      </p:cBhvr>
                                      <p:to>
                                        <p:strVal val="visible"/>
                                      </p:to>
                                    </p:set>
                                  </p:childTnLst>
                                </p:cTn>
                              </p:par>
                            </p:childTnLst>
                          </p:cTn>
                        </p:par>
                        <p:par>
                          <p:cTn id="144" fill="hold">
                            <p:stCondLst>
                              <p:cond delay="1200"/>
                            </p:stCondLst>
                            <p:childTnLst>
                              <p:par>
                                <p:cTn id="145" presetID="1" presetClass="entr" presetSubtype="0" fill="hold" nodeType="afterEffect">
                                  <p:stCondLst>
                                    <p:cond delay="200"/>
                                  </p:stCondLst>
                                  <p:childTnLst>
                                    <p:set>
                                      <p:cBhvr>
                                        <p:cTn id="146" dur="1" fill="hold">
                                          <p:stCondLst>
                                            <p:cond delay="0"/>
                                          </p:stCondLst>
                                        </p:cTn>
                                        <p:tgtEl>
                                          <p:spTgt spid="109"/>
                                        </p:tgtEl>
                                        <p:attrNameLst>
                                          <p:attrName>style.visibility</p:attrName>
                                        </p:attrNameLst>
                                      </p:cBhvr>
                                      <p:to>
                                        <p:strVal val="visible"/>
                                      </p:to>
                                    </p:set>
                                  </p:childTnLst>
                                </p:cTn>
                              </p:par>
                            </p:childTnLst>
                          </p:cTn>
                        </p:par>
                        <p:par>
                          <p:cTn id="147" fill="hold">
                            <p:stCondLst>
                              <p:cond delay="1400"/>
                            </p:stCondLst>
                            <p:childTnLst>
                              <p:par>
                                <p:cTn id="148" presetID="1" presetClass="entr" presetSubtype="0" fill="hold" nodeType="afterEffect">
                                  <p:stCondLst>
                                    <p:cond delay="200"/>
                                  </p:stCondLst>
                                  <p:childTnLst>
                                    <p:set>
                                      <p:cBhvr>
                                        <p:cTn id="149"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5424"/>
          <a:stretch/>
        </p:blipFill>
        <p:spPr>
          <a:xfrm>
            <a:off x="0" y="0"/>
            <a:ext cx="12192000" cy="6874329"/>
          </a:xfrm>
        </p:spPr>
      </p:pic>
      <p:sp>
        <p:nvSpPr>
          <p:cNvPr id="7" name="Title 1"/>
          <p:cNvSpPr txBox="1">
            <a:spLocks/>
          </p:cNvSpPr>
          <p:nvPr/>
        </p:nvSpPr>
        <p:spPr>
          <a:xfrm>
            <a:off x="6221930" y="3953334"/>
            <a:ext cx="6249421" cy="147002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r>
              <a:rPr lang="en-CA" sz="11500" dirty="0">
                <a:solidFill>
                  <a:schemeClr val="tx1"/>
                </a:solidFill>
                <a:latin typeface="Museo Sans 900" panose="02000000000000000000" pitchFamily="50" charset="0"/>
              </a:rPr>
              <a:t>ATTACK</a:t>
            </a:r>
            <a:endParaRPr lang="en-CA" sz="9600" dirty="0">
              <a:solidFill>
                <a:schemeClr val="tx1"/>
              </a:solidFill>
              <a:latin typeface="Museo Sans 900" panose="02000000000000000000" pitchFamily="50" charset="0"/>
            </a:endParaRPr>
          </a:p>
        </p:txBody>
      </p:sp>
      <p:sp>
        <p:nvSpPr>
          <p:cNvPr id="8" name="Subtitle 2"/>
          <p:cNvSpPr txBox="1">
            <a:spLocks/>
          </p:cNvSpPr>
          <p:nvPr/>
        </p:nvSpPr>
        <p:spPr>
          <a:xfrm>
            <a:off x="7957710" y="2603515"/>
            <a:ext cx="4332261" cy="187606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CA" sz="6600" dirty="0">
                <a:solidFill>
                  <a:schemeClr val="tx1"/>
                </a:solidFill>
                <a:latin typeface="Museo Sans 300" panose="02000000000000000000" pitchFamily="50" charset="0"/>
              </a:rPr>
              <a:t>SNACK</a:t>
            </a:r>
            <a:endParaRPr lang="en-CA" sz="5400" dirty="0">
              <a:solidFill>
                <a:schemeClr val="tx1"/>
              </a:solidFill>
              <a:latin typeface="Museo Sans 300" panose="02000000000000000000" pitchFamily="50" charset="0"/>
            </a:endParaRPr>
          </a:p>
        </p:txBody>
      </p:sp>
    </p:spTree>
    <p:extLst>
      <p:ext uri="{BB962C8B-B14F-4D97-AF65-F5344CB8AC3E}">
        <p14:creationId xmlns:p14="http://schemas.microsoft.com/office/powerpoint/2010/main" val="759688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93411" y="6324632"/>
            <a:ext cx="392931" cy="36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735465" y="2075543"/>
            <a:ext cx="3815343" cy="1288894"/>
          </a:xfrm>
        </p:spPr>
        <p:txBody>
          <a:bodyPr>
            <a:normAutofit fontScale="90000"/>
          </a:bodyPr>
          <a:lstStyle/>
          <a:p>
            <a:pPr algn="ctr"/>
            <a:r>
              <a:rPr lang="en-US" sz="7200" dirty="0">
                <a:solidFill>
                  <a:srgbClr val="167D9D"/>
                </a:solidFill>
                <a:latin typeface="Museo Sans 300" panose="02000000000000000000" pitchFamily="50" charset="0"/>
              </a:rPr>
              <a:t>SNACK</a:t>
            </a:r>
            <a:r>
              <a:rPr lang="en-US" sz="7200" dirty="0">
                <a:solidFill>
                  <a:srgbClr val="167D9D"/>
                </a:solidFill>
              </a:rPr>
              <a:t> ATTACK</a:t>
            </a:r>
          </a:p>
        </p:txBody>
      </p:sp>
      <p:sp>
        <p:nvSpPr>
          <p:cNvPr id="9" name="Subtitle 2"/>
          <p:cNvSpPr txBox="1">
            <a:spLocks/>
          </p:cNvSpPr>
          <p:nvPr/>
        </p:nvSpPr>
        <p:spPr>
          <a:xfrm>
            <a:off x="544417" y="3896524"/>
            <a:ext cx="4197440" cy="1575361"/>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ctr"/>
            <a:r>
              <a:rPr lang="en-CA" sz="2800" dirty="0" smtClean="0">
                <a:solidFill>
                  <a:schemeClr val="tx1"/>
                </a:solidFill>
                <a:latin typeface="Museo Sans 300" panose="02000000000000000000" pitchFamily="50" charset="0"/>
              </a:rPr>
              <a:t>Mix and match items from at least 2 categories!</a:t>
            </a:r>
            <a:endParaRPr lang="en-CA" sz="2800" dirty="0">
              <a:solidFill>
                <a:schemeClr val="tx1"/>
              </a:solidFill>
              <a:latin typeface="Museo Sans 300" panose="02000000000000000000" pitchFamily="50" charset="0"/>
            </a:endParaRPr>
          </a:p>
        </p:txBody>
      </p:sp>
      <p:sp>
        <p:nvSpPr>
          <p:cNvPr id="13" name="Rectangle 12">
            <a:extLst>
              <a:ext uri="{FF2B5EF4-FFF2-40B4-BE49-F238E27FC236}">
                <a16:creationId xmlns:a16="http://schemas.microsoft.com/office/drawing/2014/main" id="{F07F4AEA-DF47-4EBA-BD3A-04F0BC26E081}"/>
              </a:ext>
            </a:extLst>
          </p:cNvPr>
          <p:cNvSpPr/>
          <p:nvPr/>
        </p:nvSpPr>
        <p:spPr>
          <a:xfrm>
            <a:off x="9480550" y="5781675"/>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837" b="4550"/>
          <a:stretch/>
        </p:blipFill>
        <p:spPr>
          <a:xfrm>
            <a:off x="4495472" y="174301"/>
            <a:ext cx="7465692" cy="6517738"/>
          </a:xfrm>
          <a:prstGeom prst="rect">
            <a:avLst/>
          </a:prstGeom>
        </p:spPr>
      </p:pic>
    </p:spTree>
    <p:extLst>
      <p:ext uri="{BB962C8B-B14F-4D97-AF65-F5344CB8AC3E}">
        <p14:creationId xmlns:p14="http://schemas.microsoft.com/office/powerpoint/2010/main" val="1814340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54564" y="1275179"/>
            <a:ext cx="10208774" cy="1379044"/>
          </a:xfrm>
          <a:prstGeom prst="rect">
            <a:avLst/>
          </a:prstGeom>
          <a:solidFill>
            <a:schemeClr val="bg1"/>
          </a:solidFill>
          <a:ln w="28575">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54564" y="2774874"/>
            <a:ext cx="10208774" cy="1155865"/>
          </a:xfrm>
          <a:prstGeom prst="rect">
            <a:avLst/>
          </a:prstGeom>
          <a:solidFill>
            <a:schemeClr val="bg1"/>
          </a:solidFill>
          <a:ln w="28575">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54564" y="5337939"/>
            <a:ext cx="10208774" cy="1155865"/>
          </a:xfrm>
          <a:prstGeom prst="rect">
            <a:avLst/>
          </a:prstGeom>
          <a:solidFill>
            <a:schemeClr val="bg1"/>
          </a:solidFill>
          <a:ln w="28575">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051" y="54248"/>
            <a:ext cx="10769287" cy="1499616"/>
          </a:xfrm>
        </p:spPr>
        <p:txBody>
          <a:bodyPr>
            <a:normAutofit/>
          </a:bodyPr>
          <a:lstStyle/>
          <a:p>
            <a:pPr algn="ctr"/>
            <a:r>
              <a:rPr lang="en-CA" sz="7200" dirty="0">
                <a:solidFill>
                  <a:srgbClr val="3E4662"/>
                </a:solidFill>
              </a:rPr>
              <a:t>FINAL TIPS</a:t>
            </a:r>
            <a:endParaRPr lang="en-US" sz="7200" dirty="0">
              <a:solidFill>
                <a:srgbClr val="3E4662"/>
              </a:solidFill>
              <a:latin typeface="Gill Sans MT Condensed" panose="020B0506020104020203" pitchFamily="34" charset="0"/>
            </a:endParaRPr>
          </a:p>
        </p:txBody>
      </p:sp>
      <p:sp>
        <p:nvSpPr>
          <p:cNvPr id="8" name="Content Placeholder 7"/>
          <p:cNvSpPr>
            <a:spLocks noGrp="1"/>
          </p:cNvSpPr>
          <p:nvPr>
            <p:ph sz="half" idx="1"/>
          </p:nvPr>
        </p:nvSpPr>
        <p:spPr>
          <a:xfrm>
            <a:off x="1457149" y="1362951"/>
            <a:ext cx="5853408" cy="1216484"/>
          </a:xfrm>
        </p:spPr>
        <p:txBody>
          <a:bodyPr>
            <a:normAutofit/>
          </a:bodyPr>
          <a:lstStyle/>
          <a:p>
            <a:r>
              <a:rPr lang="en-US" sz="2400" b="1" dirty="0">
                <a:latin typeface="Museo Sans 900" panose="02000000000000000000" pitchFamily="50" charset="0"/>
                <a:cs typeface="Calibri" panose="020F0502020204030204" pitchFamily="34" charset="0"/>
              </a:rPr>
              <a:t>Make Small Changes: </a:t>
            </a:r>
          </a:p>
          <a:p>
            <a:pPr lvl="1">
              <a:buClrTx/>
              <a:buFont typeface="Arial" panose="020B0604020202020204" pitchFamily="34" charset="0"/>
              <a:buChar char="•"/>
            </a:pPr>
            <a:r>
              <a:rPr lang="en-US" dirty="0">
                <a:cs typeface="Calibri" panose="020F0502020204030204" pitchFamily="34" charset="0"/>
              </a:rPr>
              <a:t>Add more vegetables to the meals you already </a:t>
            </a:r>
            <a:r>
              <a:rPr lang="en-US" dirty="0" smtClean="0">
                <a:cs typeface="Calibri" panose="020F0502020204030204" pitchFamily="34" charset="0"/>
              </a:rPr>
              <a:t>cook</a:t>
            </a:r>
            <a:endParaRPr lang="en-US" dirty="0">
              <a:cs typeface="Calibri" panose="020F0502020204030204" pitchFamily="34" charset="0"/>
            </a:endParaRPr>
          </a:p>
          <a:p>
            <a:pPr lvl="1">
              <a:buClrTx/>
              <a:buFont typeface="Arial" panose="020B0604020202020204" pitchFamily="34" charset="0"/>
              <a:buChar char="•"/>
            </a:pPr>
            <a:r>
              <a:rPr lang="en-US" dirty="0">
                <a:cs typeface="Calibri" panose="020F0502020204030204" pitchFamily="34" charset="0"/>
              </a:rPr>
              <a:t>Remember fresh, frozen, and canned are all </a:t>
            </a:r>
            <a:r>
              <a:rPr lang="en-US" dirty="0" smtClean="0">
                <a:cs typeface="Calibri" panose="020F0502020204030204" pitchFamily="34" charset="0"/>
              </a:rPr>
              <a:t>great</a:t>
            </a:r>
            <a:endParaRPr lang="en-US" dirty="0">
              <a:cs typeface="Calibri" panose="020F0502020204030204" pitchFamily="34" charset="0"/>
            </a:endParaRPr>
          </a:p>
          <a:p>
            <a:pPr marL="128016" lvl="1" indent="0">
              <a:buNone/>
            </a:pPr>
            <a:endParaRPr lang="en-US" dirty="0">
              <a:cs typeface="Calibri" panose="020F050202020403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173" b="33366"/>
          <a:stretch/>
        </p:blipFill>
        <p:spPr>
          <a:xfrm>
            <a:off x="7909944" y="3077503"/>
            <a:ext cx="3246957" cy="612335"/>
          </a:xfrm>
          <a:prstGeom prst="rect">
            <a:avLst/>
          </a:prstGeom>
          <a:ln>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6994" y="1407885"/>
            <a:ext cx="1056256" cy="104222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7352" y="1375943"/>
            <a:ext cx="886191" cy="1074170"/>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64135" r="12980" b="81442"/>
          <a:stretch/>
        </p:blipFill>
        <p:spPr>
          <a:xfrm>
            <a:off x="8199552" y="5576501"/>
            <a:ext cx="1673991" cy="678740"/>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44809" t="-647" r="35715" b="71633"/>
          <a:stretch/>
        </p:blipFill>
        <p:spPr>
          <a:xfrm>
            <a:off x="9651829" y="5321195"/>
            <a:ext cx="1505073" cy="1121104"/>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69745" t="18232" r="19392" b="43298"/>
          <a:stretch/>
        </p:blipFill>
        <p:spPr>
          <a:xfrm rot="16200000">
            <a:off x="6899183" y="5031771"/>
            <a:ext cx="794645" cy="1406982"/>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47945" t="30658" r="30129" b="61649"/>
          <a:stretch/>
        </p:blipFill>
        <p:spPr>
          <a:xfrm>
            <a:off x="6694175" y="6079176"/>
            <a:ext cx="1603908" cy="281352"/>
          </a:xfrm>
          <a:prstGeom prst="rect">
            <a:avLst/>
          </a:prstGeom>
        </p:spPr>
      </p:pic>
      <p:sp>
        <p:nvSpPr>
          <p:cNvPr id="3" name="Oval 2"/>
          <p:cNvSpPr/>
          <p:nvPr/>
        </p:nvSpPr>
        <p:spPr>
          <a:xfrm>
            <a:off x="326359" y="1409845"/>
            <a:ext cx="1081088" cy="1081088"/>
          </a:xfrm>
          <a:prstGeom prst="ellipse">
            <a:avLst/>
          </a:prstGeom>
          <a:solidFill>
            <a:srgbClr val="167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Museo Sans 900" panose="02000000000000000000" pitchFamily="50" charset="0"/>
              </a:rPr>
              <a:t>1</a:t>
            </a:r>
            <a:endParaRPr lang="en-US" dirty="0">
              <a:latin typeface="Museo Sans 900" panose="02000000000000000000" pitchFamily="50" charset="0"/>
            </a:endParaRPr>
          </a:p>
        </p:txBody>
      </p:sp>
      <p:sp>
        <p:nvSpPr>
          <p:cNvPr id="22" name="Oval 21"/>
          <p:cNvSpPr/>
          <p:nvPr/>
        </p:nvSpPr>
        <p:spPr>
          <a:xfrm>
            <a:off x="326359" y="2775392"/>
            <a:ext cx="1081088" cy="1081088"/>
          </a:xfrm>
          <a:prstGeom prst="ellipse">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Museo Sans 900" panose="02000000000000000000" pitchFamily="50" charset="0"/>
              </a:rPr>
              <a:t>2</a:t>
            </a:r>
            <a:endParaRPr lang="en-US">
              <a:latin typeface="Museo Sans 900" panose="02000000000000000000" pitchFamily="50" charset="0"/>
            </a:endParaRPr>
          </a:p>
        </p:txBody>
      </p:sp>
      <p:sp>
        <p:nvSpPr>
          <p:cNvPr id="23" name="Oval 22"/>
          <p:cNvSpPr/>
          <p:nvPr/>
        </p:nvSpPr>
        <p:spPr>
          <a:xfrm>
            <a:off x="326359" y="5375327"/>
            <a:ext cx="1081088" cy="1081088"/>
          </a:xfrm>
          <a:prstGeom prst="ellipse">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Museo Sans 900" panose="02000000000000000000" pitchFamily="50" charset="0"/>
              </a:rPr>
              <a:t>4</a:t>
            </a:r>
            <a:endParaRPr lang="en-US">
              <a:latin typeface="Museo Sans 900" panose="02000000000000000000" pitchFamily="50" charset="0"/>
            </a:endParaRPr>
          </a:p>
        </p:txBody>
      </p:sp>
      <p:sp>
        <p:nvSpPr>
          <p:cNvPr id="4" name="Rectangle 3"/>
          <p:cNvSpPr/>
          <p:nvPr/>
        </p:nvSpPr>
        <p:spPr>
          <a:xfrm>
            <a:off x="1439677" y="5439233"/>
            <a:ext cx="6555109" cy="954107"/>
          </a:xfrm>
          <a:prstGeom prst="rect">
            <a:avLst/>
          </a:prstGeom>
        </p:spPr>
        <p:txBody>
          <a:bodyPr wrap="square">
            <a:spAutoFit/>
          </a:bodyPr>
          <a:lstStyle/>
          <a:p>
            <a:r>
              <a:rPr lang="en-US" sz="2000" b="1" dirty="0">
                <a:latin typeface="Museo Sans 900" panose="02000000000000000000" pitchFamily="50" charset="0"/>
                <a:cs typeface="Calibri" panose="020F0502020204030204" pitchFamily="34" charset="0"/>
              </a:rPr>
              <a:t>Keep At It!</a:t>
            </a:r>
          </a:p>
          <a:p>
            <a:pPr marL="285750" indent="-285750">
              <a:buFont typeface="Arial" panose="020B0604020202020204" pitchFamily="34" charset="0"/>
              <a:buChar char="•"/>
            </a:pPr>
            <a:r>
              <a:rPr lang="en-US" dirty="0" smtClean="0">
                <a:latin typeface="Museo Sans 300" panose="02000000000000000000" pitchFamily="50" charset="0"/>
                <a:cs typeface="Calibri" panose="020F0502020204030204" pitchFamily="34" charset="0"/>
              </a:rPr>
              <a:t>Keep practicing and experimenting</a:t>
            </a:r>
          </a:p>
          <a:p>
            <a:pPr marL="285750" indent="-285750">
              <a:buFont typeface="Arial" panose="020B0604020202020204" pitchFamily="34" charset="0"/>
              <a:buChar char="•"/>
            </a:pPr>
            <a:r>
              <a:rPr lang="en-US" dirty="0" smtClean="0">
                <a:latin typeface="Museo Sans 300" panose="02000000000000000000" pitchFamily="50" charset="0"/>
                <a:cs typeface="Calibri" panose="020F0502020204030204" pitchFamily="34" charset="0"/>
              </a:rPr>
              <a:t>Remember to always cook </a:t>
            </a:r>
            <a:r>
              <a:rPr lang="en-US" dirty="0">
                <a:latin typeface="Museo Sans 300" panose="02000000000000000000" pitchFamily="50" charset="0"/>
                <a:cs typeface="Calibri" panose="020F0502020204030204" pitchFamily="34" charset="0"/>
              </a:rPr>
              <a:t>enough for </a:t>
            </a:r>
            <a:r>
              <a:rPr lang="en-US" dirty="0" smtClean="0">
                <a:latin typeface="Museo Sans 300" panose="02000000000000000000" pitchFamily="50" charset="0"/>
                <a:cs typeface="Calibri" panose="020F0502020204030204" pitchFamily="34" charset="0"/>
              </a:rPr>
              <a:t>leftovers</a:t>
            </a:r>
            <a:endParaRPr lang="en-US" dirty="0">
              <a:latin typeface="Museo Sans 300" panose="02000000000000000000" pitchFamily="50" charset="0"/>
              <a:cs typeface="Calibri" panose="020F0502020204030204" pitchFamily="34" charset="0"/>
            </a:endParaRPr>
          </a:p>
        </p:txBody>
      </p:sp>
      <p:sp>
        <p:nvSpPr>
          <p:cNvPr id="5" name="Rectangle 4"/>
          <p:cNvSpPr/>
          <p:nvPr/>
        </p:nvSpPr>
        <p:spPr>
          <a:xfrm>
            <a:off x="1457149" y="2789100"/>
            <a:ext cx="6536323" cy="954107"/>
          </a:xfrm>
          <a:prstGeom prst="rect">
            <a:avLst/>
          </a:prstGeom>
        </p:spPr>
        <p:txBody>
          <a:bodyPr wrap="square">
            <a:spAutoFit/>
          </a:bodyPr>
          <a:lstStyle/>
          <a:p>
            <a:r>
              <a:rPr lang="en-US" sz="2000" b="1" dirty="0">
                <a:latin typeface="Museo Sans 900" panose="02000000000000000000" pitchFamily="50" charset="0"/>
                <a:cs typeface="Calibri" panose="020F0502020204030204" pitchFamily="34" charset="0"/>
              </a:rPr>
              <a:t>Try Something New:</a:t>
            </a:r>
          </a:p>
          <a:p>
            <a:pPr marL="285750" indent="-285750">
              <a:buFont typeface="Arial" panose="020B0604020202020204" pitchFamily="34" charset="0"/>
              <a:buChar char="•"/>
            </a:pPr>
            <a:r>
              <a:rPr lang="en-US" dirty="0">
                <a:latin typeface="Museo Sans 300" panose="02000000000000000000" pitchFamily="50" charset="0"/>
                <a:cs typeface="Calibri" panose="020F0502020204030204" pitchFamily="34" charset="0"/>
              </a:rPr>
              <a:t>Use the internet to search for recipes using ingredients you already have in the fridge</a:t>
            </a:r>
          </a:p>
        </p:txBody>
      </p:sp>
      <p:sp>
        <p:nvSpPr>
          <p:cNvPr id="7" name="Rectangle 6"/>
          <p:cNvSpPr/>
          <p:nvPr/>
        </p:nvSpPr>
        <p:spPr>
          <a:xfrm>
            <a:off x="7909944" y="3173157"/>
            <a:ext cx="6096000" cy="369332"/>
          </a:xfrm>
          <a:prstGeom prst="rect">
            <a:avLst/>
          </a:prstGeom>
        </p:spPr>
        <p:txBody>
          <a:bodyPr>
            <a:spAutoFit/>
          </a:bodyPr>
          <a:lstStyle/>
          <a:p>
            <a:r>
              <a:rPr lang="en-US" i="1" dirty="0">
                <a:latin typeface="Museo Sans 300" panose="02000000000000000000" pitchFamily="50" charset="0"/>
              </a:rPr>
              <a:t>Spinach, chicken, cheese</a:t>
            </a:r>
          </a:p>
        </p:txBody>
      </p:sp>
      <p:sp>
        <p:nvSpPr>
          <p:cNvPr id="25" name="Rectangle 24"/>
          <p:cNvSpPr/>
          <p:nvPr/>
        </p:nvSpPr>
        <p:spPr>
          <a:xfrm>
            <a:off x="1154564" y="4037851"/>
            <a:ext cx="10208774" cy="1155865"/>
          </a:xfrm>
          <a:prstGeom prst="rect">
            <a:avLst/>
          </a:prstGeom>
          <a:solidFill>
            <a:schemeClr val="bg1"/>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26359" y="4075239"/>
            <a:ext cx="1081088" cy="1081088"/>
          </a:xfrm>
          <a:prstGeom prst="ellipse">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Museo Sans 900" panose="02000000000000000000" pitchFamily="50" charset="0"/>
              </a:rPr>
              <a:t>3</a:t>
            </a:r>
            <a:endParaRPr lang="en-US">
              <a:latin typeface="Museo Sans 900" panose="02000000000000000000" pitchFamily="50" charset="0"/>
            </a:endParaRPr>
          </a:p>
        </p:txBody>
      </p:sp>
      <p:sp>
        <p:nvSpPr>
          <p:cNvPr id="27" name="Rectangle 26"/>
          <p:cNvSpPr/>
          <p:nvPr/>
        </p:nvSpPr>
        <p:spPr>
          <a:xfrm>
            <a:off x="1439677" y="4139145"/>
            <a:ext cx="6555109" cy="954107"/>
          </a:xfrm>
          <a:prstGeom prst="rect">
            <a:avLst/>
          </a:prstGeom>
        </p:spPr>
        <p:txBody>
          <a:bodyPr wrap="square">
            <a:spAutoFit/>
          </a:bodyPr>
          <a:lstStyle/>
          <a:p>
            <a:r>
              <a:rPr lang="en-US" sz="2000" b="1" dirty="0" smtClean="0">
                <a:latin typeface="Museo Sans 900" panose="02000000000000000000" pitchFamily="50" charset="0"/>
                <a:cs typeface="Calibri" panose="020F0502020204030204" pitchFamily="34" charset="0"/>
              </a:rPr>
              <a:t>Be Prepared</a:t>
            </a:r>
            <a:endParaRPr lang="en-US" sz="2000" b="1" dirty="0">
              <a:latin typeface="Museo Sans 900" panose="02000000000000000000" pitchFamily="50" charset="0"/>
              <a:cs typeface="Calibri" panose="020F0502020204030204" pitchFamily="34" charset="0"/>
            </a:endParaRPr>
          </a:p>
          <a:p>
            <a:pPr marL="285750" indent="-285750">
              <a:buFont typeface="Arial" panose="020B0604020202020204" pitchFamily="34" charset="0"/>
              <a:buChar char="•"/>
            </a:pPr>
            <a:r>
              <a:rPr lang="en-US" dirty="0" smtClean="0">
                <a:latin typeface="Museo Sans 300" panose="02000000000000000000" pitchFamily="50" charset="0"/>
                <a:cs typeface="Calibri" panose="020F0502020204030204" pitchFamily="34" charset="0"/>
              </a:rPr>
              <a:t>Get others involved to help (</a:t>
            </a:r>
            <a:r>
              <a:rPr lang="en-US" dirty="0" err="1" smtClean="0">
                <a:latin typeface="Museo Sans 300" panose="02000000000000000000" pitchFamily="50" charset="0"/>
                <a:cs typeface="Calibri" panose="020F0502020204030204" pitchFamily="34" charset="0"/>
              </a:rPr>
              <a:t>fri</a:t>
            </a:r>
            <a:endParaRPr lang="en-US" dirty="0">
              <a:latin typeface="Museo Sans 300" panose="02000000000000000000" pitchFamily="50" charset="0"/>
              <a:cs typeface="Calibri" panose="020F0502020204030204" pitchFamily="34" charset="0"/>
            </a:endParaRPr>
          </a:p>
          <a:p>
            <a:pPr marL="285750" indent="-285750">
              <a:buFont typeface="Arial" panose="020B0604020202020204" pitchFamily="34" charset="0"/>
              <a:buChar char="•"/>
            </a:pPr>
            <a:r>
              <a:rPr lang="en-US" dirty="0">
                <a:latin typeface="Museo Sans 300" panose="02000000000000000000" pitchFamily="50" charset="0"/>
                <a:cs typeface="Calibri" panose="020F0502020204030204" pitchFamily="34" charset="0"/>
              </a:rPr>
              <a:t>Remember to always cook enough for </a:t>
            </a:r>
            <a:r>
              <a:rPr lang="en-US" dirty="0" smtClean="0">
                <a:latin typeface="Museo Sans 300" panose="02000000000000000000" pitchFamily="50" charset="0"/>
                <a:cs typeface="Calibri" panose="020F0502020204030204" pitchFamily="34" charset="0"/>
              </a:rPr>
              <a:t>leftovers</a:t>
            </a:r>
            <a:endParaRPr lang="en-US" dirty="0">
              <a:latin typeface="Museo Sans 300" panose="02000000000000000000" pitchFamily="50" charset="0"/>
              <a:cs typeface="Calibri" panose="020F0502020204030204" pitchFamily="34" charset="0"/>
            </a:endParaRPr>
          </a:p>
        </p:txBody>
      </p:sp>
      <p:pic>
        <p:nvPicPr>
          <p:cNvPr id="28" name="Picture 2" descr="Boy, Daughter, Family, Father, Favorites 4, Four, Gir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967" y="4088121"/>
            <a:ext cx="937862" cy="92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755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3630"/>
          <a:stretch/>
        </p:blipFill>
        <p:spPr>
          <a:xfrm>
            <a:off x="17741" y="-44970"/>
            <a:ext cx="12212965" cy="6978725"/>
          </a:xfrm>
          <a:prstGeom prst="rect">
            <a:avLst/>
          </a:prstGeom>
        </p:spPr>
      </p:pic>
      <p:sp>
        <p:nvSpPr>
          <p:cNvPr id="41" name="Rectangle 40"/>
          <p:cNvSpPr/>
          <p:nvPr/>
        </p:nvSpPr>
        <p:spPr>
          <a:xfrm>
            <a:off x="3491" y="-1"/>
            <a:ext cx="12227215" cy="7122695"/>
          </a:xfrm>
          <a:prstGeom prst="rect">
            <a:avLst/>
          </a:prstGeom>
          <a:solidFill>
            <a:srgbClr val="F8F8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5375" y="2782873"/>
            <a:ext cx="3289106" cy="37973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291814" y="2830026"/>
            <a:ext cx="3289106" cy="379730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51858" y="2805400"/>
            <a:ext cx="3289106" cy="37973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96680" y="2225576"/>
            <a:ext cx="2457801" cy="622840"/>
          </a:xfrm>
          <a:prstGeom prst="rect">
            <a:avLst/>
          </a:prstGeom>
          <a:solidFill>
            <a:srgbClr val="F693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Museo Sans 900" panose="02000000000000000000" pitchFamily="50" charset="0"/>
              </a:rPr>
              <a:t>PLAN AHEAD</a:t>
            </a:r>
            <a:endParaRPr lang="en-US" sz="2400" b="1" dirty="0">
              <a:solidFill>
                <a:schemeClr val="bg1"/>
              </a:solidFill>
              <a:latin typeface="Museo Sans 900" panose="02000000000000000000" pitchFamily="50" charset="0"/>
            </a:endParaRPr>
          </a:p>
        </p:txBody>
      </p:sp>
      <p:sp>
        <p:nvSpPr>
          <p:cNvPr id="7" name="Oval 6"/>
          <p:cNvSpPr/>
          <p:nvPr/>
        </p:nvSpPr>
        <p:spPr>
          <a:xfrm>
            <a:off x="236641" y="1984689"/>
            <a:ext cx="1091830" cy="1091830"/>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1</a:t>
            </a:r>
          </a:p>
        </p:txBody>
      </p:sp>
      <p:sp>
        <p:nvSpPr>
          <p:cNvPr id="32" name="Rectangle 31"/>
          <p:cNvSpPr/>
          <p:nvPr/>
        </p:nvSpPr>
        <p:spPr>
          <a:xfrm>
            <a:off x="5177395" y="2247475"/>
            <a:ext cx="2419682" cy="622840"/>
          </a:xfrm>
          <a:prstGeom prst="rect">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useo Sans 900" panose="02000000000000000000" pitchFamily="50" charset="0"/>
              </a:rPr>
              <a:t>GET OTHERS INVOLVED</a:t>
            </a:r>
            <a:endParaRPr lang="en-US" sz="2000" b="1" dirty="0">
              <a:solidFill>
                <a:schemeClr val="bg1"/>
              </a:solidFill>
              <a:latin typeface="Museo Sans 900" panose="02000000000000000000" pitchFamily="50" charset="0"/>
            </a:endParaRPr>
          </a:p>
        </p:txBody>
      </p:sp>
      <p:sp>
        <p:nvSpPr>
          <p:cNvPr id="33" name="Rectangle 32"/>
          <p:cNvSpPr/>
          <p:nvPr/>
        </p:nvSpPr>
        <p:spPr>
          <a:xfrm>
            <a:off x="9292906" y="2223688"/>
            <a:ext cx="2452123" cy="622840"/>
          </a:xfrm>
          <a:prstGeom prst="rect">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useo Sans 900" panose="02000000000000000000" pitchFamily="50" charset="0"/>
              </a:rPr>
              <a:t>KEEP AT IT</a:t>
            </a:r>
            <a:endParaRPr lang="en-US" sz="2400" b="1" dirty="0">
              <a:solidFill>
                <a:schemeClr val="bg1"/>
              </a:solidFill>
              <a:latin typeface="Museo Sans 900" panose="02000000000000000000" pitchFamily="50" charset="0"/>
            </a:endParaRPr>
          </a:p>
        </p:txBody>
      </p:sp>
      <p:sp>
        <p:nvSpPr>
          <p:cNvPr id="29" name="Oval 28"/>
          <p:cNvSpPr/>
          <p:nvPr/>
        </p:nvSpPr>
        <p:spPr>
          <a:xfrm>
            <a:off x="4170398" y="2013007"/>
            <a:ext cx="1100900" cy="1100900"/>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2</a:t>
            </a:r>
            <a:endParaRPr lang="en-US" sz="8000" dirty="0">
              <a:latin typeface="orange juice" panose="02000000000000000000" pitchFamily="2" charset="0"/>
            </a:endParaRPr>
          </a:p>
        </p:txBody>
      </p:sp>
      <p:sp>
        <p:nvSpPr>
          <p:cNvPr id="30" name="Oval 29"/>
          <p:cNvSpPr/>
          <p:nvPr/>
        </p:nvSpPr>
        <p:spPr>
          <a:xfrm>
            <a:off x="8255020" y="1955058"/>
            <a:ext cx="1121461" cy="1121461"/>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3</a:t>
            </a:r>
            <a:endParaRPr lang="en-US" sz="8000" dirty="0">
              <a:latin typeface="orange juice" panose="02000000000000000000" pitchFamily="2" charset="0"/>
            </a:endParaRPr>
          </a:p>
        </p:txBody>
      </p:sp>
      <p:sp>
        <p:nvSpPr>
          <p:cNvPr id="43" name="Rectangle 42"/>
          <p:cNvSpPr/>
          <p:nvPr/>
        </p:nvSpPr>
        <p:spPr>
          <a:xfrm>
            <a:off x="474768" y="454879"/>
            <a:ext cx="11717232" cy="1323439"/>
          </a:xfrm>
          <a:prstGeom prst="rect">
            <a:avLst/>
          </a:prstGeom>
        </p:spPr>
        <p:txBody>
          <a:bodyPr wrap="square">
            <a:spAutoFit/>
          </a:bodyPr>
          <a:lstStyle/>
          <a:p>
            <a:pPr algn="ctr"/>
            <a:r>
              <a:rPr lang="en-US" sz="8000" dirty="0">
                <a:latin typeface="Museo Sans 900" panose="02000000000000000000" pitchFamily="50" charset="0"/>
              </a:rPr>
              <a:t>KNOWLEDGE CHECK</a:t>
            </a:r>
          </a:p>
        </p:txBody>
      </p:sp>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97028" y="3113907"/>
            <a:ext cx="2031216" cy="1483739"/>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929" y="4748015"/>
            <a:ext cx="2229697" cy="1339560"/>
          </a:xfrm>
          <a:prstGeom prst="rect">
            <a:avLst/>
          </a:prstGeom>
        </p:spPr>
      </p:pic>
      <p:grpSp>
        <p:nvGrpSpPr>
          <p:cNvPr id="21" name="Group 20"/>
          <p:cNvGrpSpPr/>
          <p:nvPr/>
        </p:nvGrpSpPr>
        <p:grpSpPr>
          <a:xfrm>
            <a:off x="1497189" y="4887898"/>
            <a:ext cx="1025478" cy="1059793"/>
            <a:chOff x="8504222" y="2478263"/>
            <a:chExt cx="3001855" cy="3126627"/>
          </a:xfrm>
        </p:grpSpPr>
        <p:grpSp>
          <p:nvGrpSpPr>
            <p:cNvPr id="22" name="Group 21"/>
            <p:cNvGrpSpPr/>
            <p:nvPr/>
          </p:nvGrpSpPr>
          <p:grpSpPr>
            <a:xfrm rot="5400000">
              <a:off x="8513043" y="2573194"/>
              <a:ext cx="2984213" cy="3001855"/>
              <a:chOff x="3470985" y="3064357"/>
              <a:chExt cx="2984213" cy="3001855"/>
            </a:xfrm>
          </p:grpSpPr>
          <p:sp>
            <p:nvSpPr>
              <p:cNvPr id="28" name="Oval 27"/>
              <p:cNvSpPr/>
              <p:nvPr/>
            </p:nvSpPr>
            <p:spPr>
              <a:xfrm>
                <a:off x="3470985" y="3080577"/>
                <a:ext cx="2982131" cy="2982131"/>
              </a:xfrm>
              <a:prstGeom prst="ellipse">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e 30"/>
              <p:cNvSpPr/>
              <p:nvPr/>
            </p:nvSpPr>
            <p:spPr>
              <a:xfrm>
                <a:off x="3471698" y="3064357"/>
                <a:ext cx="2956956" cy="2956956"/>
              </a:xfrm>
              <a:prstGeom prst="pie">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lock Arc 11"/>
              <p:cNvSpPr/>
              <p:nvPr/>
            </p:nvSpPr>
            <p:spPr>
              <a:xfrm rot="10800000">
                <a:off x="3473064" y="4559578"/>
                <a:ext cx="2982134" cy="1506634"/>
              </a:xfrm>
              <a:custGeom>
                <a:avLst/>
                <a:gdLst>
                  <a:gd name="connsiteX0" fmla="*/ 0 w 2982133"/>
                  <a:gd name="connsiteY0" fmla="*/ 1491067 h 2982133"/>
                  <a:gd name="connsiteX1" fmla="*/ 1491067 w 2982133"/>
                  <a:gd name="connsiteY1" fmla="*/ 0 h 2982133"/>
                  <a:gd name="connsiteX2" fmla="*/ 2982134 w 2982133"/>
                  <a:gd name="connsiteY2" fmla="*/ 1491067 h 2982133"/>
                  <a:gd name="connsiteX3" fmla="*/ 2236600 w 2982133"/>
                  <a:gd name="connsiteY3" fmla="*/ 1491067 h 2982133"/>
                  <a:gd name="connsiteX4" fmla="*/ 1491067 w 2982133"/>
                  <a:gd name="connsiteY4" fmla="*/ 745534 h 2982133"/>
                  <a:gd name="connsiteX5" fmla="*/ 745534 w 2982133"/>
                  <a:gd name="connsiteY5" fmla="*/ 1491067 h 2982133"/>
                  <a:gd name="connsiteX6" fmla="*/ 0 w 2982133"/>
                  <a:gd name="connsiteY6" fmla="*/ 1491067 h 2982133"/>
                  <a:gd name="connsiteX0" fmla="*/ 0 w 2982134"/>
                  <a:gd name="connsiteY0" fmla="*/ 1491067 h 1493679"/>
                  <a:gd name="connsiteX1" fmla="*/ 1491067 w 2982134"/>
                  <a:gd name="connsiteY1" fmla="*/ 0 h 1493679"/>
                  <a:gd name="connsiteX2" fmla="*/ 2982134 w 2982134"/>
                  <a:gd name="connsiteY2" fmla="*/ 1491067 h 1493679"/>
                  <a:gd name="connsiteX3" fmla="*/ 2236600 w 2982134"/>
                  <a:gd name="connsiteY3" fmla="*/ 1491067 h 1493679"/>
                  <a:gd name="connsiteX4" fmla="*/ 1443565 w 2982134"/>
                  <a:gd name="connsiteY4" fmla="*/ 1493679 h 1493679"/>
                  <a:gd name="connsiteX5" fmla="*/ 745534 w 2982134"/>
                  <a:gd name="connsiteY5" fmla="*/ 1491067 h 1493679"/>
                  <a:gd name="connsiteX6" fmla="*/ 0 w 2982134"/>
                  <a:gd name="connsiteY6" fmla="*/ 1491067 h 1493679"/>
                  <a:gd name="connsiteX0" fmla="*/ 0 w 2982134"/>
                  <a:gd name="connsiteY0" fmla="*/ 1491067 h 1495210"/>
                  <a:gd name="connsiteX1" fmla="*/ 1491067 w 2982134"/>
                  <a:gd name="connsiteY1" fmla="*/ 0 h 1495210"/>
                  <a:gd name="connsiteX2" fmla="*/ 2982134 w 2982134"/>
                  <a:gd name="connsiteY2" fmla="*/ 1491067 h 1495210"/>
                  <a:gd name="connsiteX3" fmla="*/ 2236600 w 2982134"/>
                  <a:gd name="connsiteY3" fmla="*/ 1491067 h 1495210"/>
                  <a:gd name="connsiteX4" fmla="*/ 1972731 w 2982134"/>
                  <a:gd name="connsiteY4" fmla="*/ 1473254 h 1495210"/>
                  <a:gd name="connsiteX5" fmla="*/ 1443565 w 2982134"/>
                  <a:gd name="connsiteY5" fmla="*/ 1493679 h 1495210"/>
                  <a:gd name="connsiteX6" fmla="*/ 745534 w 2982134"/>
                  <a:gd name="connsiteY6" fmla="*/ 1491067 h 1495210"/>
                  <a:gd name="connsiteX7" fmla="*/ 0 w 2982134"/>
                  <a:gd name="connsiteY7" fmla="*/ 1491067 h 1495210"/>
                  <a:gd name="connsiteX0" fmla="*/ 0 w 2982134"/>
                  <a:gd name="connsiteY0" fmla="*/ 1491067 h 1502327"/>
                  <a:gd name="connsiteX1" fmla="*/ 1491067 w 2982134"/>
                  <a:gd name="connsiteY1" fmla="*/ 0 h 1502327"/>
                  <a:gd name="connsiteX2" fmla="*/ 2982134 w 2982134"/>
                  <a:gd name="connsiteY2" fmla="*/ 1491067 h 1502327"/>
                  <a:gd name="connsiteX3" fmla="*/ 2236600 w 2982134"/>
                  <a:gd name="connsiteY3" fmla="*/ 1491067 h 1502327"/>
                  <a:gd name="connsiteX4" fmla="*/ 1972731 w 2982134"/>
                  <a:gd name="connsiteY4" fmla="*/ 1473254 h 1502327"/>
                  <a:gd name="connsiteX5" fmla="*/ 1443565 w 2982134"/>
                  <a:gd name="connsiteY5" fmla="*/ 1493679 h 1502327"/>
                  <a:gd name="connsiteX6" fmla="*/ 998954 w 2982134"/>
                  <a:gd name="connsiteY6" fmla="*/ 1473253 h 1502327"/>
                  <a:gd name="connsiteX7" fmla="*/ 745534 w 2982134"/>
                  <a:gd name="connsiteY7" fmla="*/ 1491067 h 1502327"/>
                  <a:gd name="connsiteX8" fmla="*/ 0 w 2982134"/>
                  <a:gd name="connsiteY8" fmla="*/ 1491067 h 1502327"/>
                  <a:gd name="connsiteX0" fmla="*/ 0 w 2982134"/>
                  <a:gd name="connsiteY0" fmla="*/ 1491067 h 1502327"/>
                  <a:gd name="connsiteX1" fmla="*/ 1491067 w 2982134"/>
                  <a:gd name="connsiteY1" fmla="*/ 0 h 1502327"/>
                  <a:gd name="connsiteX2" fmla="*/ 2982134 w 2982134"/>
                  <a:gd name="connsiteY2" fmla="*/ 1491067 h 1502327"/>
                  <a:gd name="connsiteX3" fmla="*/ 2236600 w 2982134"/>
                  <a:gd name="connsiteY3" fmla="*/ 1491067 h 1502327"/>
                  <a:gd name="connsiteX4" fmla="*/ 1972731 w 2982134"/>
                  <a:gd name="connsiteY4" fmla="*/ 1473254 h 1502327"/>
                  <a:gd name="connsiteX5" fmla="*/ 1443565 w 2982134"/>
                  <a:gd name="connsiteY5" fmla="*/ 1493679 h 1502327"/>
                  <a:gd name="connsiteX6" fmla="*/ 998954 w 2982134"/>
                  <a:gd name="connsiteY6" fmla="*/ 1473253 h 1502327"/>
                  <a:gd name="connsiteX7" fmla="*/ 745534 w 2982134"/>
                  <a:gd name="connsiteY7" fmla="*/ 1491067 h 1502327"/>
                  <a:gd name="connsiteX8" fmla="*/ 0 w 2982134"/>
                  <a:gd name="connsiteY8" fmla="*/ 1491067 h 1502327"/>
                  <a:gd name="connsiteX0" fmla="*/ 0 w 2982134"/>
                  <a:gd name="connsiteY0" fmla="*/ 1491067 h 1502327"/>
                  <a:gd name="connsiteX1" fmla="*/ 1491067 w 2982134"/>
                  <a:gd name="connsiteY1" fmla="*/ 0 h 1502327"/>
                  <a:gd name="connsiteX2" fmla="*/ 2982134 w 2982134"/>
                  <a:gd name="connsiteY2" fmla="*/ 1491067 h 1502327"/>
                  <a:gd name="connsiteX3" fmla="*/ 2236600 w 2982134"/>
                  <a:gd name="connsiteY3" fmla="*/ 1491067 h 1502327"/>
                  <a:gd name="connsiteX4" fmla="*/ 1972731 w 2982134"/>
                  <a:gd name="connsiteY4" fmla="*/ 1473254 h 1502327"/>
                  <a:gd name="connsiteX5" fmla="*/ 1443565 w 2982134"/>
                  <a:gd name="connsiteY5" fmla="*/ 1493679 h 1502327"/>
                  <a:gd name="connsiteX6" fmla="*/ 998954 w 2982134"/>
                  <a:gd name="connsiteY6" fmla="*/ 1473253 h 1502327"/>
                  <a:gd name="connsiteX7" fmla="*/ 745534 w 2982134"/>
                  <a:gd name="connsiteY7" fmla="*/ 1491067 h 1502327"/>
                  <a:gd name="connsiteX8" fmla="*/ 0 w 2982134"/>
                  <a:gd name="connsiteY8" fmla="*/ 1491067 h 1502327"/>
                  <a:gd name="connsiteX0" fmla="*/ 0 w 2982134"/>
                  <a:gd name="connsiteY0" fmla="*/ 1491067 h 1506771"/>
                  <a:gd name="connsiteX1" fmla="*/ 1491067 w 2982134"/>
                  <a:gd name="connsiteY1" fmla="*/ 0 h 1506771"/>
                  <a:gd name="connsiteX2" fmla="*/ 2982134 w 2982134"/>
                  <a:gd name="connsiteY2" fmla="*/ 1491067 h 1506771"/>
                  <a:gd name="connsiteX3" fmla="*/ 2236600 w 2982134"/>
                  <a:gd name="connsiteY3" fmla="*/ 1491067 h 1506771"/>
                  <a:gd name="connsiteX4" fmla="*/ 1972731 w 2982134"/>
                  <a:gd name="connsiteY4" fmla="*/ 1473254 h 1506771"/>
                  <a:gd name="connsiteX5" fmla="*/ 1443565 w 2982134"/>
                  <a:gd name="connsiteY5" fmla="*/ 1493679 h 1506771"/>
                  <a:gd name="connsiteX6" fmla="*/ 998954 w 2982134"/>
                  <a:gd name="connsiteY6" fmla="*/ 1473253 h 1506771"/>
                  <a:gd name="connsiteX7" fmla="*/ 745534 w 2982134"/>
                  <a:gd name="connsiteY7" fmla="*/ 1491067 h 1506771"/>
                  <a:gd name="connsiteX8" fmla="*/ 0 w 2982134"/>
                  <a:gd name="connsiteY8" fmla="*/ 1491067 h 1506771"/>
                  <a:gd name="connsiteX0" fmla="*/ 0 w 2982134"/>
                  <a:gd name="connsiteY0" fmla="*/ 1491067 h 1511926"/>
                  <a:gd name="connsiteX1" fmla="*/ 1491067 w 2982134"/>
                  <a:gd name="connsiteY1" fmla="*/ 0 h 1511926"/>
                  <a:gd name="connsiteX2" fmla="*/ 2982134 w 2982134"/>
                  <a:gd name="connsiteY2" fmla="*/ 1491067 h 1511926"/>
                  <a:gd name="connsiteX3" fmla="*/ 2236600 w 2982134"/>
                  <a:gd name="connsiteY3" fmla="*/ 1491067 h 1511926"/>
                  <a:gd name="connsiteX4" fmla="*/ 1972731 w 2982134"/>
                  <a:gd name="connsiteY4" fmla="*/ 1473254 h 1511926"/>
                  <a:gd name="connsiteX5" fmla="*/ 1335988 w 2982134"/>
                  <a:gd name="connsiteY5" fmla="*/ 1500402 h 1511926"/>
                  <a:gd name="connsiteX6" fmla="*/ 998954 w 2982134"/>
                  <a:gd name="connsiteY6" fmla="*/ 1473253 h 1511926"/>
                  <a:gd name="connsiteX7" fmla="*/ 745534 w 2982134"/>
                  <a:gd name="connsiteY7" fmla="*/ 1491067 h 1511926"/>
                  <a:gd name="connsiteX8" fmla="*/ 0 w 2982134"/>
                  <a:gd name="connsiteY8" fmla="*/ 1491067 h 1511926"/>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98954 w 2982134"/>
                  <a:gd name="connsiteY6" fmla="*/ 1473253 h 1500402"/>
                  <a:gd name="connsiteX7" fmla="*/ 745534 w 2982134"/>
                  <a:gd name="connsiteY7" fmla="*/ 1491067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98954 w 2982134"/>
                  <a:gd name="connsiteY6" fmla="*/ 1473253 h 1500402"/>
                  <a:gd name="connsiteX7" fmla="*/ 745534 w 2982134"/>
                  <a:gd name="connsiteY7" fmla="*/ 1491067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65336 w 2982134"/>
                  <a:gd name="connsiteY6" fmla="*/ 1500147 h 1500402"/>
                  <a:gd name="connsiteX7" fmla="*/ 745534 w 2982134"/>
                  <a:gd name="connsiteY7" fmla="*/ 1491067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65336 w 2982134"/>
                  <a:gd name="connsiteY6" fmla="*/ 1500147 h 1500402"/>
                  <a:gd name="connsiteX7" fmla="*/ 725363 w 2982134"/>
                  <a:gd name="connsiteY7" fmla="*/ 1497791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65336 w 2982134"/>
                  <a:gd name="connsiteY6" fmla="*/ 1500147 h 1500402"/>
                  <a:gd name="connsiteX7" fmla="*/ 725363 w 2982134"/>
                  <a:gd name="connsiteY7" fmla="*/ 1497791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65336 w 2982134"/>
                  <a:gd name="connsiteY6" fmla="*/ 1500147 h 1500402"/>
                  <a:gd name="connsiteX7" fmla="*/ 725363 w 2982134"/>
                  <a:gd name="connsiteY7" fmla="*/ 1497791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65336 w 2982134"/>
                  <a:gd name="connsiteY6" fmla="*/ 1500147 h 1500402"/>
                  <a:gd name="connsiteX7" fmla="*/ 725363 w 2982134"/>
                  <a:gd name="connsiteY7" fmla="*/ 1497791 h 1500402"/>
                  <a:gd name="connsiteX8" fmla="*/ 0 w 2982134"/>
                  <a:gd name="connsiteY8" fmla="*/ 1491067 h 1500402"/>
                  <a:gd name="connsiteX0" fmla="*/ 0 w 2982134"/>
                  <a:gd name="connsiteY0" fmla="*/ 1491067 h 1500402"/>
                  <a:gd name="connsiteX1" fmla="*/ 1491067 w 2982134"/>
                  <a:gd name="connsiteY1" fmla="*/ 0 h 1500402"/>
                  <a:gd name="connsiteX2" fmla="*/ 2982134 w 2982134"/>
                  <a:gd name="connsiteY2" fmla="*/ 1491067 h 1500402"/>
                  <a:gd name="connsiteX3" fmla="*/ 2236600 w 2982134"/>
                  <a:gd name="connsiteY3" fmla="*/ 1491067 h 1500402"/>
                  <a:gd name="connsiteX4" fmla="*/ 1972731 w 2982134"/>
                  <a:gd name="connsiteY4" fmla="*/ 1473254 h 1500402"/>
                  <a:gd name="connsiteX5" fmla="*/ 1335988 w 2982134"/>
                  <a:gd name="connsiteY5" fmla="*/ 1500402 h 1500402"/>
                  <a:gd name="connsiteX6" fmla="*/ 965336 w 2982134"/>
                  <a:gd name="connsiteY6" fmla="*/ 1500147 h 1500402"/>
                  <a:gd name="connsiteX7" fmla="*/ 725363 w 2982134"/>
                  <a:gd name="connsiteY7" fmla="*/ 1497791 h 1500402"/>
                  <a:gd name="connsiteX8" fmla="*/ 0 w 2982134"/>
                  <a:gd name="connsiteY8" fmla="*/ 1491067 h 1500402"/>
                  <a:gd name="connsiteX0" fmla="*/ 0 w 2982134"/>
                  <a:gd name="connsiteY0" fmla="*/ 1491067 h 1511599"/>
                  <a:gd name="connsiteX1" fmla="*/ 1491067 w 2982134"/>
                  <a:gd name="connsiteY1" fmla="*/ 0 h 1511599"/>
                  <a:gd name="connsiteX2" fmla="*/ 2982134 w 2982134"/>
                  <a:gd name="connsiteY2" fmla="*/ 1491067 h 1511599"/>
                  <a:gd name="connsiteX3" fmla="*/ 2236600 w 2982134"/>
                  <a:gd name="connsiteY3" fmla="*/ 1491067 h 1511599"/>
                  <a:gd name="connsiteX4" fmla="*/ 1939114 w 2982134"/>
                  <a:gd name="connsiteY4" fmla="*/ 1500148 h 1511599"/>
                  <a:gd name="connsiteX5" fmla="*/ 1335988 w 2982134"/>
                  <a:gd name="connsiteY5" fmla="*/ 1500402 h 1511599"/>
                  <a:gd name="connsiteX6" fmla="*/ 965336 w 2982134"/>
                  <a:gd name="connsiteY6" fmla="*/ 1500147 h 1511599"/>
                  <a:gd name="connsiteX7" fmla="*/ 725363 w 2982134"/>
                  <a:gd name="connsiteY7" fmla="*/ 1497791 h 1511599"/>
                  <a:gd name="connsiteX8" fmla="*/ 0 w 2982134"/>
                  <a:gd name="connsiteY8" fmla="*/ 1491067 h 1511599"/>
                  <a:gd name="connsiteX0" fmla="*/ 0 w 2982134"/>
                  <a:gd name="connsiteY0" fmla="*/ 1491067 h 1511599"/>
                  <a:gd name="connsiteX1" fmla="*/ 1491067 w 2982134"/>
                  <a:gd name="connsiteY1" fmla="*/ 0 h 1511599"/>
                  <a:gd name="connsiteX2" fmla="*/ 2982134 w 2982134"/>
                  <a:gd name="connsiteY2" fmla="*/ 1491067 h 1511599"/>
                  <a:gd name="connsiteX3" fmla="*/ 2236600 w 2982134"/>
                  <a:gd name="connsiteY3" fmla="*/ 1491067 h 1511599"/>
                  <a:gd name="connsiteX4" fmla="*/ 1939114 w 2982134"/>
                  <a:gd name="connsiteY4" fmla="*/ 1500148 h 1511599"/>
                  <a:gd name="connsiteX5" fmla="*/ 1335988 w 2982134"/>
                  <a:gd name="connsiteY5" fmla="*/ 1500402 h 1511599"/>
                  <a:gd name="connsiteX6" fmla="*/ 965336 w 2982134"/>
                  <a:gd name="connsiteY6" fmla="*/ 1500147 h 1511599"/>
                  <a:gd name="connsiteX7" fmla="*/ 725363 w 2982134"/>
                  <a:gd name="connsiteY7" fmla="*/ 1497791 h 1511599"/>
                  <a:gd name="connsiteX8" fmla="*/ 0 w 2982134"/>
                  <a:gd name="connsiteY8" fmla="*/ 1491067 h 1511599"/>
                  <a:gd name="connsiteX0" fmla="*/ 0 w 2982134"/>
                  <a:gd name="connsiteY0" fmla="*/ 1491067 h 1506540"/>
                  <a:gd name="connsiteX1" fmla="*/ 1491067 w 2982134"/>
                  <a:gd name="connsiteY1" fmla="*/ 0 h 1506540"/>
                  <a:gd name="connsiteX2" fmla="*/ 2982134 w 2982134"/>
                  <a:gd name="connsiteY2" fmla="*/ 1491067 h 1506540"/>
                  <a:gd name="connsiteX3" fmla="*/ 2236600 w 2982134"/>
                  <a:gd name="connsiteY3" fmla="*/ 1491067 h 1506540"/>
                  <a:gd name="connsiteX4" fmla="*/ 1939114 w 2982134"/>
                  <a:gd name="connsiteY4" fmla="*/ 1500148 h 1506540"/>
                  <a:gd name="connsiteX5" fmla="*/ 1335988 w 2982134"/>
                  <a:gd name="connsiteY5" fmla="*/ 1500402 h 1506540"/>
                  <a:gd name="connsiteX6" fmla="*/ 965336 w 2982134"/>
                  <a:gd name="connsiteY6" fmla="*/ 1500147 h 1506540"/>
                  <a:gd name="connsiteX7" fmla="*/ 725363 w 2982134"/>
                  <a:gd name="connsiteY7" fmla="*/ 1497791 h 1506540"/>
                  <a:gd name="connsiteX8" fmla="*/ 0 w 2982134"/>
                  <a:gd name="connsiteY8" fmla="*/ 1491067 h 1506540"/>
                  <a:gd name="connsiteX0" fmla="*/ 0 w 2982134"/>
                  <a:gd name="connsiteY0" fmla="*/ 1491067 h 1504253"/>
                  <a:gd name="connsiteX1" fmla="*/ 1491067 w 2982134"/>
                  <a:gd name="connsiteY1" fmla="*/ 0 h 1504253"/>
                  <a:gd name="connsiteX2" fmla="*/ 2982134 w 2982134"/>
                  <a:gd name="connsiteY2" fmla="*/ 1491067 h 1504253"/>
                  <a:gd name="connsiteX3" fmla="*/ 2236600 w 2982134"/>
                  <a:gd name="connsiteY3" fmla="*/ 1491067 h 1504253"/>
                  <a:gd name="connsiteX4" fmla="*/ 1939114 w 2982134"/>
                  <a:gd name="connsiteY4" fmla="*/ 1500148 h 1504253"/>
                  <a:gd name="connsiteX5" fmla="*/ 1335988 w 2982134"/>
                  <a:gd name="connsiteY5" fmla="*/ 1500402 h 1504253"/>
                  <a:gd name="connsiteX6" fmla="*/ 965336 w 2982134"/>
                  <a:gd name="connsiteY6" fmla="*/ 1500147 h 1504253"/>
                  <a:gd name="connsiteX7" fmla="*/ 725363 w 2982134"/>
                  <a:gd name="connsiteY7" fmla="*/ 1497791 h 1504253"/>
                  <a:gd name="connsiteX8" fmla="*/ 0 w 2982134"/>
                  <a:gd name="connsiteY8" fmla="*/ 1491067 h 1504253"/>
                  <a:gd name="connsiteX0" fmla="*/ 0 w 2982134"/>
                  <a:gd name="connsiteY0" fmla="*/ 1491067 h 1511237"/>
                  <a:gd name="connsiteX1" fmla="*/ 1491067 w 2982134"/>
                  <a:gd name="connsiteY1" fmla="*/ 0 h 1511237"/>
                  <a:gd name="connsiteX2" fmla="*/ 2982134 w 2982134"/>
                  <a:gd name="connsiteY2" fmla="*/ 1491067 h 1511237"/>
                  <a:gd name="connsiteX3" fmla="*/ 2256770 w 2982134"/>
                  <a:gd name="connsiteY3" fmla="*/ 1511237 h 1511237"/>
                  <a:gd name="connsiteX4" fmla="*/ 1939114 w 2982134"/>
                  <a:gd name="connsiteY4" fmla="*/ 1500148 h 1511237"/>
                  <a:gd name="connsiteX5" fmla="*/ 1335988 w 2982134"/>
                  <a:gd name="connsiteY5" fmla="*/ 1500402 h 1511237"/>
                  <a:gd name="connsiteX6" fmla="*/ 965336 w 2982134"/>
                  <a:gd name="connsiteY6" fmla="*/ 1500147 h 1511237"/>
                  <a:gd name="connsiteX7" fmla="*/ 725363 w 2982134"/>
                  <a:gd name="connsiteY7" fmla="*/ 1497791 h 1511237"/>
                  <a:gd name="connsiteX8" fmla="*/ 0 w 2982134"/>
                  <a:gd name="connsiteY8" fmla="*/ 1491067 h 1511237"/>
                  <a:gd name="connsiteX0" fmla="*/ 0 w 2982134"/>
                  <a:gd name="connsiteY0" fmla="*/ 1491067 h 1511237"/>
                  <a:gd name="connsiteX1" fmla="*/ 1491067 w 2982134"/>
                  <a:gd name="connsiteY1" fmla="*/ 0 h 1511237"/>
                  <a:gd name="connsiteX2" fmla="*/ 2982134 w 2982134"/>
                  <a:gd name="connsiteY2" fmla="*/ 1491067 h 1511237"/>
                  <a:gd name="connsiteX3" fmla="*/ 2256770 w 2982134"/>
                  <a:gd name="connsiteY3" fmla="*/ 1511237 h 1511237"/>
                  <a:gd name="connsiteX4" fmla="*/ 1939114 w 2982134"/>
                  <a:gd name="connsiteY4" fmla="*/ 1500148 h 1511237"/>
                  <a:gd name="connsiteX5" fmla="*/ 1335988 w 2982134"/>
                  <a:gd name="connsiteY5" fmla="*/ 1500402 h 1511237"/>
                  <a:gd name="connsiteX6" fmla="*/ 965336 w 2982134"/>
                  <a:gd name="connsiteY6" fmla="*/ 1500147 h 1511237"/>
                  <a:gd name="connsiteX7" fmla="*/ 725363 w 2982134"/>
                  <a:gd name="connsiteY7" fmla="*/ 1497791 h 1511237"/>
                  <a:gd name="connsiteX8" fmla="*/ 0 w 2982134"/>
                  <a:gd name="connsiteY8" fmla="*/ 1491067 h 1511237"/>
                  <a:gd name="connsiteX0" fmla="*/ 0 w 2982134"/>
                  <a:gd name="connsiteY0" fmla="*/ 1491067 h 1506634"/>
                  <a:gd name="connsiteX1" fmla="*/ 1491067 w 2982134"/>
                  <a:gd name="connsiteY1" fmla="*/ 0 h 1506634"/>
                  <a:gd name="connsiteX2" fmla="*/ 2982134 w 2982134"/>
                  <a:gd name="connsiteY2" fmla="*/ 1491067 h 1506634"/>
                  <a:gd name="connsiteX3" fmla="*/ 2256770 w 2982134"/>
                  <a:gd name="connsiteY3" fmla="*/ 1497790 h 1506634"/>
                  <a:gd name="connsiteX4" fmla="*/ 1939114 w 2982134"/>
                  <a:gd name="connsiteY4" fmla="*/ 1500148 h 1506634"/>
                  <a:gd name="connsiteX5" fmla="*/ 1335988 w 2982134"/>
                  <a:gd name="connsiteY5" fmla="*/ 1500402 h 1506634"/>
                  <a:gd name="connsiteX6" fmla="*/ 965336 w 2982134"/>
                  <a:gd name="connsiteY6" fmla="*/ 1500147 h 1506634"/>
                  <a:gd name="connsiteX7" fmla="*/ 725363 w 2982134"/>
                  <a:gd name="connsiteY7" fmla="*/ 1497791 h 1506634"/>
                  <a:gd name="connsiteX8" fmla="*/ 0 w 2982134"/>
                  <a:gd name="connsiteY8" fmla="*/ 1491067 h 150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2134" h="1506634">
                    <a:moveTo>
                      <a:pt x="0" y="1491067"/>
                    </a:moveTo>
                    <a:cubicBezTo>
                      <a:pt x="0" y="667573"/>
                      <a:pt x="667573" y="0"/>
                      <a:pt x="1491067" y="0"/>
                    </a:cubicBezTo>
                    <a:cubicBezTo>
                      <a:pt x="2314561" y="0"/>
                      <a:pt x="2982134" y="667573"/>
                      <a:pt x="2982134" y="1491067"/>
                    </a:cubicBezTo>
                    <a:lnTo>
                      <a:pt x="2256770" y="1497790"/>
                    </a:lnTo>
                    <a:cubicBezTo>
                      <a:pt x="2107543" y="1487283"/>
                      <a:pt x="2158692" y="1519885"/>
                      <a:pt x="1939114" y="1500148"/>
                    </a:cubicBezTo>
                    <a:cubicBezTo>
                      <a:pt x="1766600" y="1500583"/>
                      <a:pt x="1522414" y="1494493"/>
                      <a:pt x="1335988" y="1500402"/>
                    </a:cubicBezTo>
                    <a:lnTo>
                      <a:pt x="965336" y="1500147"/>
                    </a:lnTo>
                    <a:cubicBezTo>
                      <a:pt x="863565" y="1499712"/>
                      <a:pt x="887897" y="1494007"/>
                      <a:pt x="725363" y="1497791"/>
                    </a:cubicBezTo>
                    <a:lnTo>
                      <a:pt x="0" y="1491067"/>
                    </a:lnTo>
                    <a:close/>
                  </a:path>
                </a:pathLst>
              </a:cu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6" name="Straight Connector 25"/>
            <p:cNvCxnSpPr>
              <a:stCxn id="28" idx="0"/>
            </p:cNvCxnSpPr>
            <p:nvPr/>
          </p:nvCxnSpPr>
          <p:spPr>
            <a:xfrm flipH="1" flipV="1">
              <a:off x="9998569" y="4047496"/>
              <a:ext cx="1491288" cy="2558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981637" y="2478263"/>
              <a:ext cx="4344" cy="31266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Picture 2" descr="Boy, Daughter, Family, Father, Favorites 4, Four, Gir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793" y="3076519"/>
            <a:ext cx="1371293" cy="1354364"/>
          </a:xfrm>
          <a:prstGeom prst="rect">
            <a:avLst/>
          </a:prstGeom>
          <a:noFill/>
          <a:extLst>
            <a:ext uri="{909E8E84-426E-40DD-AFC4-6F175D3DCCD1}">
              <a14:hiddenFill xmlns:a14="http://schemas.microsoft.com/office/drawing/2010/main">
                <a:solidFill>
                  <a:srgbClr val="FFFFFF"/>
                </a:solidFill>
              </a14:hiddenFill>
            </a:ext>
          </a:extLst>
        </p:spPr>
      </p:pic>
      <p:pic>
        <p:nvPicPr>
          <p:cNvPr id="36"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222" y="4840512"/>
            <a:ext cx="1501851" cy="1436618"/>
          </a:xfrm>
          <a:prstGeom prst="rect">
            <a:avLst/>
          </a:prstGeom>
        </p:spPr>
      </p:pic>
      <p:pic>
        <p:nvPicPr>
          <p:cNvPr id="37" name="Picture 36"/>
          <p:cNvPicPr>
            <a:picLocks noChangeAspect="1"/>
          </p:cNvPicPr>
          <p:nvPr/>
        </p:nvPicPr>
        <p:blipFill rotWithShape="1">
          <a:blip r:embed="rId9">
            <a:extLst>
              <a:ext uri="{28A0092B-C50C-407E-A947-70E740481C1C}">
                <a14:useLocalDpi xmlns:a14="http://schemas.microsoft.com/office/drawing/2010/main" val="0"/>
              </a:ext>
            </a:extLst>
          </a:blip>
          <a:srcRect l="44809" t="-647" r="35715" b="71633"/>
          <a:stretch/>
        </p:blipFill>
        <p:spPr>
          <a:xfrm>
            <a:off x="9910646" y="4514155"/>
            <a:ext cx="1505073" cy="1121104"/>
          </a:xfrm>
          <a:prstGeom prst="rect">
            <a:avLst/>
          </a:prstGeom>
        </p:spPr>
      </p:pic>
      <p:pic>
        <p:nvPicPr>
          <p:cNvPr id="38" name="Picture 37"/>
          <p:cNvPicPr>
            <a:picLocks noChangeAspect="1"/>
          </p:cNvPicPr>
          <p:nvPr/>
        </p:nvPicPr>
        <p:blipFill rotWithShape="1">
          <a:blip r:embed="rId9">
            <a:extLst>
              <a:ext uri="{28A0092B-C50C-407E-A947-70E740481C1C}">
                <a14:useLocalDpi xmlns:a14="http://schemas.microsoft.com/office/drawing/2010/main" val="0"/>
              </a:ext>
            </a:extLst>
          </a:blip>
          <a:srcRect l="64135" r="12980" b="81442"/>
          <a:stretch/>
        </p:blipFill>
        <p:spPr>
          <a:xfrm>
            <a:off x="8748405" y="5607788"/>
            <a:ext cx="1673991" cy="669342"/>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t="33173" b="33366"/>
          <a:stretch/>
        </p:blipFill>
        <p:spPr>
          <a:xfrm>
            <a:off x="8849292" y="3448151"/>
            <a:ext cx="2655503" cy="500794"/>
          </a:xfrm>
          <a:prstGeom prst="rect">
            <a:avLst/>
          </a:prstGeom>
          <a:ln>
            <a:solidFill>
              <a:schemeClr val="tx1"/>
            </a:solidFill>
          </a:ln>
        </p:spPr>
      </p:pic>
      <p:sp>
        <p:nvSpPr>
          <p:cNvPr id="40" name="Rectangle 39"/>
          <p:cNvSpPr/>
          <p:nvPr/>
        </p:nvSpPr>
        <p:spPr>
          <a:xfrm>
            <a:off x="8794862" y="3547999"/>
            <a:ext cx="2908137" cy="323165"/>
          </a:xfrm>
          <a:prstGeom prst="rect">
            <a:avLst/>
          </a:prstGeom>
        </p:spPr>
        <p:txBody>
          <a:bodyPr wrap="square">
            <a:spAutoFit/>
          </a:bodyPr>
          <a:lstStyle/>
          <a:p>
            <a:r>
              <a:rPr lang="en-US" sz="1500" i="1" dirty="0">
                <a:latin typeface="Museo Sans 300" panose="02000000000000000000" pitchFamily="50" charset="0"/>
              </a:rPr>
              <a:t>Spinach, chicken, cheese</a:t>
            </a:r>
          </a:p>
        </p:txBody>
      </p:sp>
    </p:spTree>
    <p:extLst>
      <p:ext uri="{BB962C8B-B14F-4D97-AF65-F5344CB8AC3E}">
        <p14:creationId xmlns:p14="http://schemas.microsoft.com/office/powerpoint/2010/main" val="4137486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mon, Citrus, Fruit, Juicy, Acid, Background, Citric"/>
          <p:cNvPicPr>
            <a:picLocks noChangeAspect="1" noChangeArrowheads="1"/>
          </p:cNvPicPr>
          <p:nvPr/>
        </p:nvPicPr>
        <p:blipFill rotWithShape="1">
          <a:blip r:embed="rId3">
            <a:extLst>
              <a:ext uri="{28A0092B-C50C-407E-A947-70E740481C1C}">
                <a14:useLocalDpi xmlns:a14="http://schemas.microsoft.com/office/drawing/2010/main" val="0"/>
              </a:ext>
            </a:extLst>
          </a:blip>
          <a:srcRect t="7965"/>
          <a:stretch/>
        </p:blipFill>
        <p:spPr bwMode="auto">
          <a:xfrm>
            <a:off x="0" y="-13252"/>
            <a:ext cx="12192000" cy="6884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3078532" y="2398610"/>
            <a:ext cx="6034933"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Gill Sans Ultra Bold Condensed" panose="020B0A06020104020203" pitchFamily="34" charset="0"/>
                <a:ea typeface="+mj-ea"/>
                <a:cs typeface="+mj-cs"/>
              </a:defRPr>
            </a:lvl1pPr>
          </a:lstStyle>
          <a:p>
            <a:pPr algn="ctr"/>
            <a:r>
              <a:rPr lang="en-US" sz="8800" dirty="0">
                <a:solidFill>
                  <a:schemeClr val="bg1"/>
                </a:solidFill>
                <a:latin typeface="Museo Sans 900" panose="02000000000000000000" pitchFamily="50" charset="0"/>
              </a:rPr>
              <a:t>ACTIVITY TIME!</a:t>
            </a:r>
          </a:p>
        </p:txBody>
      </p:sp>
      <p:sp>
        <p:nvSpPr>
          <p:cNvPr id="7" name="Rectangle 6"/>
          <p:cNvSpPr/>
          <p:nvPr/>
        </p:nvSpPr>
        <p:spPr>
          <a:xfrm>
            <a:off x="3276625" y="3911478"/>
            <a:ext cx="5836840" cy="1754326"/>
          </a:xfrm>
          <a:prstGeom prst="rect">
            <a:avLst/>
          </a:prstGeom>
        </p:spPr>
        <p:txBody>
          <a:bodyPr wrap="square">
            <a:spAutoFit/>
          </a:bodyPr>
          <a:lstStyle/>
          <a:p>
            <a:pPr algn="ctr"/>
            <a:r>
              <a:rPr lang="en-US" sz="5400" dirty="0">
                <a:solidFill>
                  <a:schemeClr val="bg1"/>
                </a:solidFill>
                <a:latin typeface="Museo Sans 300" panose="02000000000000000000" pitchFamily="50" charset="0"/>
              </a:rPr>
              <a:t>FILL OUT YOUR HANDOUT!</a:t>
            </a:r>
          </a:p>
        </p:txBody>
      </p:sp>
    </p:spTree>
    <p:extLst>
      <p:ext uri="{BB962C8B-B14F-4D97-AF65-F5344CB8AC3E}">
        <p14:creationId xmlns:p14="http://schemas.microsoft.com/office/powerpoint/2010/main" val="2814645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4430" b="10521"/>
          <a:stretch/>
        </p:blipFill>
        <p:spPr>
          <a:xfrm>
            <a:off x="0" y="-27385"/>
            <a:ext cx="12192000" cy="6912769"/>
          </a:xfrm>
          <a:prstGeom prst="rect">
            <a:avLst/>
          </a:prstGeom>
        </p:spPr>
      </p:pic>
      <p:sp>
        <p:nvSpPr>
          <p:cNvPr id="5" name="Rectangle 4"/>
          <p:cNvSpPr/>
          <p:nvPr/>
        </p:nvSpPr>
        <p:spPr>
          <a:xfrm>
            <a:off x="0" y="0"/>
            <a:ext cx="12192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30313" y="759000"/>
            <a:ext cx="9720072" cy="1499616"/>
          </a:xfrm>
        </p:spPr>
        <p:txBody>
          <a:bodyPr>
            <a:normAutofit/>
          </a:bodyPr>
          <a:lstStyle/>
          <a:p>
            <a:pPr algn="ctr"/>
            <a:r>
              <a:rPr lang="en-US" sz="8800" dirty="0" smtClean="0">
                <a:solidFill>
                  <a:schemeClr val="bg1"/>
                </a:solidFill>
              </a:rPr>
              <a:t>Icebreaker</a:t>
            </a:r>
            <a:endParaRPr lang="en-US" sz="8800" dirty="0">
              <a:solidFill>
                <a:schemeClr val="bg1"/>
              </a:solidFill>
            </a:endParaRPr>
          </a:p>
        </p:txBody>
      </p:sp>
      <p:sp>
        <p:nvSpPr>
          <p:cNvPr id="3" name="Content Placeholder 2"/>
          <p:cNvSpPr>
            <a:spLocks noGrp="1"/>
          </p:cNvSpPr>
          <p:nvPr>
            <p:ph idx="1"/>
          </p:nvPr>
        </p:nvSpPr>
        <p:spPr/>
        <p:txBody>
          <a:bodyPr anchor="ctr">
            <a:normAutofit/>
          </a:bodyPr>
          <a:lstStyle/>
          <a:p>
            <a:pPr algn="ctr"/>
            <a:r>
              <a:rPr lang="en-US" sz="4000" dirty="0">
                <a:solidFill>
                  <a:schemeClr val="bg1"/>
                </a:solidFill>
              </a:rPr>
              <a:t>What was your </a:t>
            </a:r>
            <a:r>
              <a:rPr lang="en-US" sz="4000" dirty="0" err="1">
                <a:solidFill>
                  <a:schemeClr val="bg1"/>
                </a:solidFill>
              </a:rPr>
              <a:t>favourite</a:t>
            </a:r>
            <a:r>
              <a:rPr lang="en-US" sz="4000" dirty="0">
                <a:solidFill>
                  <a:schemeClr val="bg1"/>
                </a:solidFill>
              </a:rPr>
              <a:t> recipe </a:t>
            </a:r>
            <a:r>
              <a:rPr lang="en-US" sz="4000" dirty="0" smtClean="0">
                <a:solidFill>
                  <a:schemeClr val="bg1"/>
                </a:solidFill>
              </a:rPr>
              <a:t>that                           we </a:t>
            </a:r>
            <a:r>
              <a:rPr lang="en-US" sz="4000" dirty="0">
                <a:solidFill>
                  <a:schemeClr val="bg1"/>
                </a:solidFill>
              </a:rPr>
              <a:t>made together?</a:t>
            </a:r>
          </a:p>
        </p:txBody>
      </p:sp>
    </p:spTree>
    <p:extLst>
      <p:ext uri="{BB962C8B-B14F-4D97-AF65-F5344CB8AC3E}">
        <p14:creationId xmlns:p14="http://schemas.microsoft.com/office/powerpoint/2010/main" val="2255771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0536" y="3588151"/>
            <a:ext cx="9352345" cy="2308324"/>
          </a:xfrm>
          <a:prstGeom prst="rect">
            <a:avLst/>
          </a:prstGeom>
          <a:noFill/>
        </p:spPr>
        <p:txBody>
          <a:bodyPr wrap="square" rtlCol="0">
            <a:spAutoFit/>
          </a:bodyPr>
          <a:lstStyle/>
          <a:p>
            <a:pPr defTabSz="457200">
              <a:defRPr/>
            </a:pPr>
            <a:r>
              <a:rPr lang="en-CA" dirty="0">
                <a:solidFill>
                  <a:srgbClr val="3E4662"/>
                </a:solidFill>
              </a:rPr>
              <a:t>Canada’s Children’s Hospital Foundations (CCHF) is grateful for Sun Life </a:t>
            </a:r>
            <a:r>
              <a:rPr lang="en-CA" dirty="0" err="1">
                <a:solidFill>
                  <a:srgbClr val="3E4662"/>
                </a:solidFill>
              </a:rPr>
              <a:t>Financial’s</a:t>
            </a:r>
            <a:r>
              <a:rPr lang="en-CA" dirty="0">
                <a:solidFill>
                  <a:srgbClr val="3E4662"/>
                </a:solidFill>
              </a:rPr>
              <a:t> $2 million commitment to support the creation of </a:t>
            </a:r>
            <a:r>
              <a:rPr lang="en-CA" dirty="0" smtClean="0">
                <a:solidFill>
                  <a:srgbClr val="3E4662"/>
                </a:solidFill>
              </a:rPr>
              <a:t>Meant2Prevent</a:t>
            </a:r>
            <a:r>
              <a:rPr lang="en-CA" dirty="0">
                <a:solidFill>
                  <a:srgbClr val="3E4662"/>
                </a:solidFill>
              </a:rPr>
              <a:t>: A type 2 diabetes prevention initiative for children and youth presented by Sun Life. As part of Sun Life Financials’ Team Up Against Diabetes platform, this partnership allows the children’s hospital network of experts to positively influence children and youth to live healthier lives through awareness and education. Thank you Sun Life Financial for your dedication to building sustainable, healthier communities and families by helping to prevent type 2 diabetes.</a:t>
            </a:r>
          </a:p>
          <a:p>
            <a:pPr defTabSz="457200">
              <a:defRPr/>
            </a:pPr>
            <a:endParaRPr lang="en-CA" dirty="0">
              <a:solidFill>
                <a:prstClr val="black"/>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6922894" y="2296178"/>
            <a:ext cx="1782445" cy="958215"/>
          </a:xfrm>
          <a:prstGeom prst="rect">
            <a:avLst/>
          </a:prstGeom>
        </p:spPr>
      </p:pic>
      <p:pic>
        <p:nvPicPr>
          <p:cNvPr id="7" name="Picture 6" descr="Macintosh HD:Users:jessicabianchi:Desktop:M2P final archive:sponosr logos:new sunlife logo:SL_CLR_RG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857" y="2455815"/>
            <a:ext cx="1888490" cy="464820"/>
          </a:xfrm>
          <a:prstGeom prst="rect">
            <a:avLst/>
          </a:prstGeom>
          <a:noFill/>
          <a:ln>
            <a:noFill/>
          </a:ln>
        </p:spPr>
      </p:pic>
      <p:sp>
        <p:nvSpPr>
          <p:cNvPr id="8" name="TextBox 7"/>
          <p:cNvSpPr txBox="1"/>
          <p:nvPr/>
        </p:nvSpPr>
        <p:spPr>
          <a:xfrm>
            <a:off x="3020991" y="1043887"/>
            <a:ext cx="5972537" cy="584775"/>
          </a:xfrm>
          <a:prstGeom prst="rect">
            <a:avLst/>
          </a:prstGeom>
          <a:noFill/>
        </p:spPr>
        <p:txBody>
          <a:bodyPr wrap="square" rtlCol="0">
            <a:spAutoFit/>
          </a:bodyPr>
          <a:lstStyle/>
          <a:p>
            <a:pPr defTabSz="457200">
              <a:defRPr/>
            </a:pPr>
            <a:r>
              <a:rPr lang="en-CA" sz="3200" dirty="0">
                <a:solidFill>
                  <a:srgbClr val="3E4662"/>
                </a:solidFill>
                <a:latin typeface="Museo Sans 500" panose="02000000000000000000" pitchFamily="50" charset="0"/>
              </a:rPr>
              <a:t>Thank you to our sponsor</a:t>
            </a:r>
          </a:p>
        </p:txBody>
      </p:sp>
    </p:spTree>
    <p:extLst>
      <p:ext uri="{BB962C8B-B14F-4D97-AF65-F5344CB8AC3E}">
        <p14:creationId xmlns:p14="http://schemas.microsoft.com/office/powerpoint/2010/main" val="316459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0024"/>
            <a:ext cx="12192000" cy="523220"/>
          </a:xfrm>
          <a:prstGeom prst="rect">
            <a:avLst/>
          </a:prstGeom>
          <a:noFill/>
        </p:spPr>
        <p:txBody>
          <a:bodyPr wrap="square" rtlCol="0">
            <a:spAutoFit/>
          </a:bodyPr>
          <a:lstStyle/>
          <a:p>
            <a:pPr algn="ctr" defTabSz="457200">
              <a:defRPr/>
            </a:pPr>
            <a:r>
              <a:rPr lang="en-CA" sz="2800" dirty="0" smtClean="0">
                <a:solidFill>
                  <a:srgbClr val="3E4662"/>
                </a:solidFill>
                <a:latin typeface="Museo Sans 300" panose="02000000000000000000" pitchFamily="50" charset="0"/>
              </a:rPr>
              <a:t>This project is part of</a:t>
            </a:r>
            <a:endParaRPr lang="en-CA" sz="2800" dirty="0">
              <a:solidFill>
                <a:srgbClr val="3E4662"/>
              </a:solidFill>
              <a:latin typeface="Museo Sans 300" panose="02000000000000000000" pitchFamily="50" charset="0"/>
            </a:endParaRPr>
          </a:p>
        </p:txBody>
      </p:sp>
      <p:sp>
        <p:nvSpPr>
          <p:cNvPr id="6" name="TextBox 5"/>
          <p:cNvSpPr txBox="1"/>
          <p:nvPr/>
        </p:nvSpPr>
        <p:spPr>
          <a:xfrm>
            <a:off x="0" y="4113107"/>
            <a:ext cx="12192000" cy="869469"/>
          </a:xfrm>
          <a:prstGeom prst="rect">
            <a:avLst/>
          </a:prstGeom>
          <a:noFill/>
        </p:spPr>
        <p:txBody>
          <a:bodyPr wrap="square" rtlCol="0">
            <a:spAutoFit/>
          </a:bodyPr>
          <a:lstStyle/>
          <a:p>
            <a:pPr algn="ctr" defTabSz="457200">
              <a:defRPr/>
            </a:pPr>
            <a:r>
              <a:rPr lang="en-CA" sz="2000" smtClean="0">
                <a:solidFill>
                  <a:srgbClr val="3E4662"/>
                </a:solidFill>
                <a:latin typeface="Museo Sans 300" panose="02000000000000000000" pitchFamily="50" charset="0"/>
                <a:hlinkClick r:id="rId2"/>
              </a:rPr>
              <a:t>www.Meant2Prevent.ca</a:t>
            </a:r>
            <a:r>
              <a:rPr lang="en-CA" sz="2000" smtClean="0">
                <a:solidFill>
                  <a:srgbClr val="3E4662"/>
                </a:solidFill>
                <a:latin typeface="Museo Sans 300" panose="02000000000000000000" pitchFamily="50" charset="0"/>
              </a:rPr>
              <a:t>  </a:t>
            </a:r>
            <a:r>
              <a:rPr lang="en-CA" sz="2000" dirty="0" smtClean="0">
                <a:solidFill>
                  <a:srgbClr val="3E4662"/>
                </a:solidFill>
                <a:latin typeface="Museo Sans 300" panose="02000000000000000000" pitchFamily="50" charset="0"/>
              </a:rPr>
              <a:t/>
            </a:r>
            <a:br>
              <a:rPr lang="en-CA" sz="2000" dirty="0" smtClean="0">
                <a:solidFill>
                  <a:srgbClr val="3E4662"/>
                </a:solidFill>
                <a:latin typeface="Museo Sans 300" panose="02000000000000000000" pitchFamily="50" charset="0"/>
              </a:rPr>
            </a:br>
            <a:endParaRPr lang="en-CA" sz="1050" dirty="0" smtClean="0">
              <a:solidFill>
                <a:srgbClr val="3E4662"/>
              </a:solidFill>
              <a:latin typeface="Museo Sans 300" panose="02000000000000000000" pitchFamily="50" charset="0"/>
            </a:endParaRPr>
          </a:p>
          <a:p>
            <a:pPr algn="ctr" defTabSz="457200">
              <a:defRPr/>
            </a:pPr>
            <a:r>
              <a:rPr lang="en-CA" sz="2000" dirty="0" smtClean="0">
                <a:solidFill>
                  <a:srgbClr val="3E4662"/>
                </a:solidFill>
                <a:latin typeface="Museo Sans 300" panose="02000000000000000000" pitchFamily="50" charset="0"/>
                <a:hlinkClick r:id="rId3"/>
              </a:rPr>
              <a:t>www.Meant2PreventKitchen.ca</a:t>
            </a:r>
            <a:r>
              <a:rPr lang="en-CA" sz="2000" dirty="0" smtClean="0">
                <a:solidFill>
                  <a:srgbClr val="3E4662"/>
                </a:solidFill>
                <a:latin typeface="Museo Sans 300" panose="02000000000000000000" pitchFamily="50" charset="0"/>
              </a:rPr>
              <a:t>  </a:t>
            </a:r>
            <a:endParaRPr lang="en-CA" sz="2000" dirty="0">
              <a:solidFill>
                <a:srgbClr val="3E4662"/>
              </a:solidFill>
              <a:latin typeface="Museo Sans 300" panose="02000000000000000000" pitchFamily="50"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817" y="2483015"/>
            <a:ext cx="6626365" cy="1261875"/>
          </a:xfrm>
          <a:prstGeom prst="rect">
            <a:avLst/>
          </a:prstGeom>
        </p:spPr>
      </p:pic>
    </p:spTree>
    <p:extLst>
      <p:ext uri="{BB962C8B-B14F-4D97-AF65-F5344CB8AC3E}">
        <p14:creationId xmlns:p14="http://schemas.microsoft.com/office/powerpoint/2010/main" val="270708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585216"/>
            <a:ext cx="5755584" cy="1499616"/>
          </a:xfrm>
        </p:spPr>
        <p:txBody>
          <a:bodyPr>
            <a:normAutofit/>
          </a:bodyPr>
          <a:lstStyle/>
          <a:p>
            <a:pPr algn="ctr"/>
            <a:r>
              <a:rPr lang="en-US" sz="5400" dirty="0">
                <a:solidFill>
                  <a:srgbClr val="3E4662"/>
                </a:solidFill>
              </a:rPr>
              <a:t>ON THE MENU</a:t>
            </a:r>
            <a:endParaRPr lang="en-CA" sz="5400" dirty="0">
              <a:solidFill>
                <a:srgbClr val="3E4662"/>
              </a:solidFill>
            </a:endParaRPr>
          </a:p>
        </p:txBody>
      </p:sp>
      <p:sp>
        <p:nvSpPr>
          <p:cNvPr id="3" name="Content Placeholder 2"/>
          <p:cNvSpPr>
            <a:spLocks noGrp="1"/>
          </p:cNvSpPr>
          <p:nvPr>
            <p:ph sz="half" idx="1"/>
          </p:nvPr>
        </p:nvSpPr>
        <p:spPr>
          <a:xfrm>
            <a:off x="473593" y="2084832"/>
            <a:ext cx="5333649" cy="4572000"/>
          </a:xfrm>
        </p:spPr>
        <p:txBody>
          <a:bodyPr vert="horz" lIns="45720" tIns="45720" rIns="45720" bIns="45720" rtlCol="0" anchor="t">
            <a:normAutofit fontScale="92500" lnSpcReduction="10000"/>
          </a:bodyPr>
          <a:lstStyle/>
          <a:p>
            <a:pPr marL="127635" lvl="1" indent="0">
              <a:buClr>
                <a:srgbClr val="F6931D"/>
              </a:buClr>
              <a:buNone/>
            </a:pPr>
            <a:r>
              <a:rPr lang="en-CA" sz="2800" b="1" dirty="0">
                <a:latin typeface="Museo Sans 900" panose="02000000000000000000" pitchFamily="50" charset="0"/>
              </a:rPr>
              <a:t>MEAL TIME CHALLENGES</a:t>
            </a:r>
            <a:endParaRPr lang="en-US" dirty="0">
              <a:latin typeface="Museo Sans 900" panose="02000000000000000000" pitchFamily="50" charset="0"/>
            </a:endParaRPr>
          </a:p>
          <a:p>
            <a:pPr marL="449263" lvl="1" indent="-320675">
              <a:lnSpc>
                <a:spcPct val="100000"/>
              </a:lnSpc>
              <a:spcBef>
                <a:spcPts val="0"/>
              </a:spcBef>
              <a:spcAft>
                <a:spcPts val="0"/>
              </a:spcAft>
              <a:buClr>
                <a:srgbClr val="F6931D"/>
              </a:buClr>
              <a:buFont typeface="Arial" panose="020B0604020202020204" pitchFamily="34" charset="0"/>
              <a:buChar char="•"/>
            </a:pPr>
            <a:r>
              <a:rPr lang="en-CA" sz="2600" dirty="0" smtClean="0"/>
              <a:t>Time</a:t>
            </a:r>
          </a:p>
          <a:p>
            <a:pPr marL="449263" lvl="1" indent="-320675">
              <a:lnSpc>
                <a:spcPct val="100000"/>
              </a:lnSpc>
              <a:spcBef>
                <a:spcPts val="0"/>
              </a:spcBef>
              <a:spcAft>
                <a:spcPts val="0"/>
              </a:spcAft>
              <a:buClr>
                <a:srgbClr val="F6931D"/>
              </a:buClr>
              <a:buFont typeface="Arial" panose="020B0604020202020204" pitchFamily="34" charset="0"/>
              <a:buChar char="•"/>
            </a:pPr>
            <a:r>
              <a:rPr lang="en-CA" sz="2600" dirty="0" smtClean="0"/>
              <a:t>Food Cost</a:t>
            </a:r>
            <a:endParaRPr lang="en-CA" sz="2600" dirty="0"/>
          </a:p>
          <a:p>
            <a:pPr marL="449263" lvl="1" indent="-320675">
              <a:lnSpc>
                <a:spcPct val="100000"/>
              </a:lnSpc>
              <a:spcBef>
                <a:spcPts val="0"/>
              </a:spcBef>
              <a:spcAft>
                <a:spcPts val="0"/>
              </a:spcAft>
              <a:buClr>
                <a:srgbClr val="F6931D"/>
              </a:buClr>
              <a:buFont typeface="Arial" panose="020B0604020202020204" pitchFamily="34" charset="0"/>
              <a:buChar char="•"/>
            </a:pPr>
            <a:r>
              <a:rPr lang="en-CA" sz="2600" dirty="0" smtClean="0"/>
              <a:t>Healthy Recipe Ideas &amp; Confidence</a:t>
            </a:r>
            <a:r>
              <a:rPr lang="en-CA" sz="2600" dirty="0"/>
              <a:t/>
            </a:r>
            <a:br>
              <a:rPr lang="en-CA" sz="2600" dirty="0"/>
            </a:br>
            <a:endParaRPr lang="en-CA" sz="1100" dirty="0"/>
          </a:p>
          <a:p>
            <a:pPr marL="127635" lvl="1" indent="0">
              <a:buClr>
                <a:srgbClr val="F6931D"/>
              </a:buClr>
              <a:buNone/>
            </a:pPr>
            <a:r>
              <a:rPr lang="en-CA" sz="2400" b="1" dirty="0">
                <a:latin typeface="Museo Sans 900" panose="02000000000000000000" pitchFamily="50" charset="0"/>
              </a:rPr>
              <a:t>LETS GET ORGANIZED</a:t>
            </a:r>
            <a:endParaRPr lang="en-CA" dirty="0">
              <a:latin typeface="Museo Sans 900" panose="02000000000000000000" pitchFamily="50" charset="0"/>
            </a:endParaRPr>
          </a:p>
          <a:p>
            <a:pPr marL="470535" lvl="1" indent="-342900">
              <a:buClr>
                <a:srgbClr val="F6931D"/>
              </a:buClr>
              <a:buFont typeface="Arial" panose="020B0604020202020204" pitchFamily="34" charset="0"/>
              <a:buChar char="•"/>
            </a:pPr>
            <a:r>
              <a:rPr lang="en-CA" sz="2400" dirty="0"/>
              <a:t>Map</a:t>
            </a:r>
            <a:r>
              <a:rPr lang="en-CA" sz="2400" dirty="0">
                <a:ea typeface="+mn-lt"/>
                <a:cs typeface="+mn-lt"/>
              </a:rPr>
              <a:t> it Out</a:t>
            </a:r>
          </a:p>
          <a:p>
            <a:pPr marL="299085" lvl="1" indent="-171450">
              <a:lnSpc>
                <a:spcPct val="100000"/>
              </a:lnSpc>
              <a:spcBef>
                <a:spcPts val="0"/>
              </a:spcBef>
              <a:spcAft>
                <a:spcPts val="0"/>
              </a:spcAft>
              <a:buClr>
                <a:srgbClr val="F6931D"/>
              </a:buClr>
              <a:buFont typeface="Arial" panose="020B0604020202020204" pitchFamily="34" charset="0"/>
              <a:buChar char="•"/>
            </a:pPr>
            <a:endParaRPr lang="en-CA" sz="1100" b="1" dirty="0"/>
          </a:p>
          <a:p>
            <a:pPr marL="127635" lvl="1" indent="0">
              <a:lnSpc>
                <a:spcPct val="100000"/>
              </a:lnSpc>
              <a:spcBef>
                <a:spcPts val="0"/>
              </a:spcBef>
              <a:spcAft>
                <a:spcPts val="0"/>
              </a:spcAft>
              <a:buClr>
                <a:srgbClr val="F6931D"/>
              </a:buClr>
              <a:buNone/>
            </a:pPr>
            <a:r>
              <a:rPr lang="en-CA" sz="2400" b="1" dirty="0">
                <a:latin typeface="Museo Sans 900" panose="02000000000000000000" pitchFamily="50" charset="0"/>
              </a:rPr>
              <a:t>SNACK ATTACK</a:t>
            </a:r>
            <a:br>
              <a:rPr lang="en-CA" sz="2400" b="1" dirty="0">
                <a:latin typeface="Museo Sans 900" panose="02000000000000000000" pitchFamily="50" charset="0"/>
              </a:rPr>
            </a:br>
            <a:endParaRPr lang="en-CA" sz="1100" b="1" dirty="0">
              <a:latin typeface="Museo Sans 900" panose="02000000000000000000" pitchFamily="50" charset="0"/>
            </a:endParaRPr>
          </a:p>
          <a:p>
            <a:pPr marL="127635" lvl="1" indent="0">
              <a:lnSpc>
                <a:spcPct val="100000"/>
              </a:lnSpc>
              <a:spcBef>
                <a:spcPts val="0"/>
              </a:spcBef>
              <a:spcAft>
                <a:spcPts val="0"/>
              </a:spcAft>
              <a:buClr>
                <a:srgbClr val="F6931D"/>
              </a:buClr>
              <a:buNone/>
            </a:pPr>
            <a:r>
              <a:rPr lang="en-CA" sz="2400" b="1" dirty="0">
                <a:latin typeface="Museo Sans 900" panose="02000000000000000000" pitchFamily="50" charset="0"/>
              </a:rPr>
              <a:t>FINAL </a:t>
            </a:r>
            <a:r>
              <a:rPr lang="en-CA" sz="2400" b="1" dirty="0" smtClean="0">
                <a:latin typeface="Museo Sans 900" panose="02000000000000000000" pitchFamily="50" charset="0"/>
              </a:rPr>
              <a:t>TIPS</a:t>
            </a:r>
            <a:r>
              <a:rPr lang="en-CA" sz="2400" b="1" dirty="0">
                <a:latin typeface="Museo Sans 900" panose="02000000000000000000" pitchFamily="50" charset="0"/>
              </a:rPr>
              <a:t/>
            </a:r>
            <a:br>
              <a:rPr lang="en-CA" sz="2400" b="1" dirty="0">
                <a:latin typeface="Museo Sans 900" panose="02000000000000000000" pitchFamily="50" charset="0"/>
              </a:rPr>
            </a:br>
            <a:endParaRPr lang="en-CA" sz="1100" b="1" dirty="0">
              <a:latin typeface="Museo Sans 900" panose="02000000000000000000" pitchFamily="50" charset="0"/>
            </a:endParaRPr>
          </a:p>
          <a:p>
            <a:pPr marL="128016" lvl="1" indent="0">
              <a:lnSpc>
                <a:spcPct val="100000"/>
              </a:lnSpc>
              <a:spcBef>
                <a:spcPts val="0"/>
              </a:spcBef>
              <a:spcAft>
                <a:spcPts val="0"/>
              </a:spcAft>
              <a:buClr>
                <a:srgbClr val="F6931D"/>
              </a:buClr>
              <a:buNone/>
            </a:pPr>
            <a:r>
              <a:rPr lang="en-CA" sz="2400" b="1" dirty="0">
                <a:latin typeface="Museo Sans 900" panose="02000000000000000000" pitchFamily="50" charset="0"/>
              </a:rPr>
              <a:t>KNOWLEDGE </a:t>
            </a:r>
            <a:r>
              <a:rPr lang="en-CA" sz="2400" b="1" dirty="0" smtClean="0">
                <a:latin typeface="Museo Sans 900" panose="02000000000000000000" pitchFamily="50" charset="0"/>
              </a:rPr>
              <a:t>CHECK</a:t>
            </a:r>
          </a:p>
          <a:p>
            <a:pPr lvl="1">
              <a:lnSpc>
                <a:spcPct val="100000"/>
              </a:lnSpc>
              <a:spcBef>
                <a:spcPts val="0"/>
              </a:spcBef>
              <a:spcAft>
                <a:spcPts val="0"/>
              </a:spcAft>
              <a:buClr>
                <a:srgbClr val="F6931D"/>
              </a:buClr>
              <a:buFont typeface="Arial" panose="020B0604020202020204" pitchFamily="34" charset="0"/>
              <a:buChar char="•"/>
            </a:pPr>
            <a:endParaRPr lang="en-CA" sz="1100" b="1" dirty="0">
              <a:latin typeface="Museo Sans 900" panose="02000000000000000000" pitchFamily="50" charset="0"/>
            </a:endParaRPr>
          </a:p>
          <a:p>
            <a:pPr marL="128016" lvl="1" indent="0">
              <a:lnSpc>
                <a:spcPct val="100000"/>
              </a:lnSpc>
              <a:spcBef>
                <a:spcPts val="0"/>
              </a:spcBef>
              <a:spcAft>
                <a:spcPts val="0"/>
              </a:spcAft>
              <a:buClr>
                <a:srgbClr val="F6931D"/>
              </a:buClr>
              <a:buNone/>
            </a:pPr>
            <a:r>
              <a:rPr lang="en-CA" sz="2400" b="1" dirty="0" smtClean="0">
                <a:latin typeface="Museo Sans 900" panose="02000000000000000000" pitchFamily="50" charset="0"/>
              </a:rPr>
              <a:t>ACTIVITY</a:t>
            </a:r>
            <a:endParaRPr lang="en-CA" sz="2400" dirty="0">
              <a:latin typeface="Museo Sans 900" panose="02000000000000000000" pitchFamily="50" charset="0"/>
            </a:endParaRPr>
          </a:p>
        </p:txBody>
      </p:sp>
      <p:pic>
        <p:nvPicPr>
          <p:cNvPr id="2050" name="Picture 2" descr="Blueberry, Black Berry, Moll Berry, Wild Berry, Berry"/>
          <p:cNvPicPr>
            <a:picLocks noChangeAspect="1" noChangeArrowheads="1"/>
          </p:cNvPicPr>
          <p:nvPr/>
        </p:nvPicPr>
        <p:blipFill rotWithShape="1">
          <a:blip r:embed="rId3">
            <a:extLst>
              <a:ext uri="{28A0092B-C50C-407E-A947-70E740481C1C}">
                <a14:useLocalDpi xmlns:a14="http://schemas.microsoft.com/office/drawing/2010/main" val="0"/>
              </a:ext>
            </a:extLst>
          </a:blip>
          <a:srcRect l="39839"/>
          <a:stretch/>
        </p:blipFill>
        <p:spPr bwMode="auto">
          <a:xfrm>
            <a:off x="6003234" y="0"/>
            <a:ext cx="61887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842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988" y="479454"/>
            <a:ext cx="11656262" cy="1499616"/>
          </a:xfrm>
        </p:spPr>
        <p:txBody>
          <a:bodyPr>
            <a:noAutofit/>
          </a:bodyPr>
          <a:lstStyle/>
          <a:p>
            <a:pPr algn="ctr"/>
            <a:r>
              <a:rPr lang="en-CA" altLang="en-US" sz="6600" dirty="0">
                <a:solidFill>
                  <a:srgbClr val="3E4662"/>
                </a:solidFill>
              </a:rPr>
              <a:t>Meal Time Challenges </a:t>
            </a:r>
            <a:endParaRPr lang="en-CA" sz="6600" dirty="0">
              <a:solidFill>
                <a:srgbClr val="3E4662"/>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518" y="3377000"/>
            <a:ext cx="885150" cy="12729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7351" y="2072959"/>
            <a:ext cx="1092960" cy="11217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782" y="4965004"/>
            <a:ext cx="879794" cy="881152"/>
          </a:xfrm>
          <a:prstGeom prst="rect">
            <a:avLst/>
          </a:prstGeom>
        </p:spPr>
      </p:pic>
      <p:pic>
        <p:nvPicPr>
          <p:cNvPr id="8" name="Picture 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422" t="20315" r="26614" b="20590"/>
          <a:stretch/>
        </p:blipFill>
        <p:spPr>
          <a:xfrm>
            <a:off x="1040079" y="4638902"/>
            <a:ext cx="994412" cy="1266205"/>
          </a:xfrm>
          <a:prstGeom prst="rect">
            <a:avLst/>
          </a:prstGeom>
        </p:spPr>
      </p:pic>
      <p:sp>
        <p:nvSpPr>
          <p:cNvPr id="10" name="Rectangle 9"/>
          <p:cNvSpPr/>
          <p:nvPr/>
        </p:nvSpPr>
        <p:spPr>
          <a:xfrm>
            <a:off x="2658892" y="2294105"/>
            <a:ext cx="2153740" cy="584775"/>
          </a:xfrm>
          <a:prstGeom prst="rect">
            <a:avLst/>
          </a:prstGeom>
        </p:spPr>
        <p:txBody>
          <a:bodyPr wrap="square">
            <a:spAutoFit/>
          </a:bodyPr>
          <a:lstStyle/>
          <a:p>
            <a:r>
              <a:rPr lang="en-CA" altLang="en-US" sz="3200" b="1" dirty="0">
                <a:latin typeface="Museo Sans 900" panose="02000000000000000000" pitchFamily="50" charset="0"/>
              </a:rPr>
              <a:t>1. TIME</a:t>
            </a:r>
            <a:endParaRPr lang="en-US" sz="3200" b="1" dirty="0">
              <a:latin typeface="Museo Sans 900" panose="02000000000000000000" pitchFamily="50" charset="0"/>
            </a:endParaRPr>
          </a:p>
        </p:txBody>
      </p:sp>
      <p:sp>
        <p:nvSpPr>
          <p:cNvPr id="12" name="Rectangle 11"/>
          <p:cNvSpPr/>
          <p:nvPr/>
        </p:nvSpPr>
        <p:spPr>
          <a:xfrm>
            <a:off x="2658395" y="3669964"/>
            <a:ext cx="4068280" cy="584775"/>
          </a:xfrm>
          <a:prstGeom prst="rect">
            <a:avLst/>
          </a:prstGeom>
        </p:spPr>
        <p:txBody>
          <a:bodyPr wrap="square">
            <a:spAutoFit/>
          </a:bodyPr>
          <a:lstStyle/>
          <a:p>
            <a:r>
              <a:rPr lang="en-CA" altLang="en-US" sz="3200" b="1">
                <a:latin typeface="Museo Sans 900" panose="02000000000000000000" pitchFamily="50" charset="0"/>
              </a:rPr>
              <a:t>2. FOOD COST</a:t>
            </a:r>
            <a:endParaRPr lang="en-US" sz="3200" b="1">
              <a:latin typeface="Museo Sans 900" panose="02000000000000000000" pitchFamily="50" charset="0"/>
            </a:endParaRPr>
          </a:p>
        </p:txBody>
      </p:sp>
      <p:sp>
        <p:nvSpPr>
          <p:cNvPr id="14" name="Rectangle 13"/>
          <p:cNvSpPr/>
          <p:nvPr/>
        </p:nvSpPr>
        <p:spPr>
          <a:xfrm>
            <a:off x="2661890" y="4778097"/>
            <a:ext cx="9929931" cy="584775"/>
          </a:xfrm>
          <a:prstGeom prst="rect">
            <a:avLst/>
          </a:prstGeom>
        </p:spPr>
        <p:txBody>
          <a:bodyPr wrap="square" anchor="t">
            <a:spAutoFit/>
          </a:bodyPr>
          <a:lstStyle/>
          <a:p>
            <a:r>
              <a:rPr lang="en-CA" sz="3200" b="1" dirty="0">
                <a:latin typeface="Museo Sans 900" panose="02000000000000000000" pitchFamily="50" charset="0"/>
              </a:rPr>
              <a:t>3. HEALTHY RECIPE </a:t>
            </a:r>
            <a:r>
              <a:rPr lang="en-CA" sz="3200" b="1" dirty="0" smtClean="0">
                <a:latin typeface="Museo Sans 900" panose="02000000000000000000" pitchFamily="50" charset="0"/>
              </a:rPr>
              <a:t>IDEAS &amp; CONFIDENCE</a:t>
            </a:r>
            <a:endParaRPr lang="en-US" sz="3200" b="1" dirty="0">
              <a:latin typeface="Museo Sans 900" panose="02000000000000000000" pitchFamily="50" charset="0"/>
            </a:endParaRPr>
          </a:p>
        </p:txBody>
      </p:sp>
    </p:spTree>
    <p:extLst>
      <p:ext uri="{BB962C8B-B14F-4D97-AF65-F5344CB8AC3E}">
        <p14:creationId xmlns:p14="http://schemas.microsoft.com/office/powerpoint/2010/main" val="282398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 y="-25758"/>
            <a:ext cx="12192001" cy="6883758"/>
          </a:xfrm>
          <a:prstGeom prst="rect">
            <a:avLst/>
          </a:prstGeom>
          <a:solidFill>
            <a:srgbClr val="F8F8F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title"/>
          </p:nvPr>
        </p:nvSpPr>
        <p:spPr>
          <a:xfrm>
            <a:off x="6990394" y="854117"/>
            <a:ext cx="5069415" cy="1499616"/>
          </a:xfrm>
        </p:spPr>
        <p:txBody>
          <a:bodyPr>
            <a:noAutofit/>
          </a:bodyPr>
          <a:lstStyle/>
          <a:p>
            <a:pPr algn="ctr"/>
            <a:r>
              <a:rPr lang="en-US" sz="9600" dirty="0" smtClean="0"/>
              <a:t> </a:t>
            </a:r>
            <a:r>
              <a:rPr lang="en-US" sz="9600" dirty="0"/>
              <a:t>Time</a:t>
            </a:r>
            <a:endParaRPr lang="en-US" sz="6000" dirty="0"/>
          </a:p>
        </p:txBody>
      </p:sp>
      <p:sp>
        <p:nvSpPr>
          <p:cNvPr id="25" name="Rectangle 24"/>
          <p:cNvSpPr/>
          <p:nvPr/>
        </p:nvSpPr>
        <p:spPr>
          <a:xfrm>
            <a:off x="1659466" y="2353733"/>
            <a:ext cx="829733" cy="465030"/>
          </a:xfrm>
          <a:prstGeom prst="rect">
            <a:avLst/>
          </a:prstGeom>
          <a:solidFill>
            <a:srgbClr val="E9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94232" y="2353733"/>
            <a:ext cx="4607169" cy="3046988"/>
          </a:xfrm>
          <a:prstGeom prst="rect">
            <a:avLst/>
          </a:prstGeom>
        </p:spPr>
        <p:txBody>
          <a:bodyPr wrap="square">
            <a:spAutoFit/>
          </a:bodyPr>
          <a:lstStyle/>
          <a:p>
            <a:pPr algn="ctr"/>
            <a:r>
              <a:rPr lang="en-CA" sz="3200" dirty="0">
                <a:latin typeface="Museo Sans 300" panose="02000000000000000000" pitchFamily="50" charset="0"/>
              </a:rPr>
              <a:t>It can be hard to motivate ourselves to cook and prepare food if we don’t know what to make or don’t have any ingredients!</a:t>
            </a:r>
            <a:endParaRPr lang="en-US" sz="3200" dirty="0">
              <a:latin typeface="Museo Sans 300" panose="02000000000000000000" pitchFamily="50" charset="0"/>
            </a:endParaRPr>
          </a:p>
        </p:txBody>
      </p:sp>
      <p:sp>
        <p:nvSpPr>
          <p:cNvPr id="8" name="Rectangle 7"/>
          <p:cNvSpPr/>
          <p:nvPr/>
        </p:nvSpPr>
        <p:spPr>
          <a:xfrm>
            <a:off x="664752" y="2353733"/>
            <a:ext cx="994714" cy="465030"/>
          </a:xfrm>
          <a:prstGeom prst="rect">
            <a:avLst/>
          </a:prstGeom>
          <a:solidFill>
            <a:srgbClr val="EE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6020010" y="636403"/>
            <a:ext cx="1940766" cy="1940766"/>
            <a:chOff x="5687023" y="452523"/>
            <a:chExt cx="2342360" cy="2342360"/>
          </a:xfrm>
        </p:grpSpPr>
        <p:sp>
          <p:nvSpPr>
            <p:cNvPr id="9" name="Oval 8"/>
            <p:cNvSpPr/>
            <p:nvPr/>
          </p:nvSpPr>
          <p:spPr>
            <a:xfrm>
              <a:off x="5687023" y="452523"/>
              <a:ext cx="2342360" cy="2342360"/>
            </a:xfrm>
            <a:prstGeom prst="ellipse">
              <a:avLst/>
            </a:prstGeom>
            <a:solidFill>
              <a:srgbClr val="F05A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6105134" y="978412"/>
              <a:ext cx="1506138" cy="16330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14400" dirty="0">
                  <a:solidFill>
                    <a:schemeClr val="bg1"/>
                  </a:solidFill>
                  <a:latin typeface="Museo Sans 900" panose="02000000000000000000" pitchFamily="50" charset="0"/>
                </a:rPr>
                <a:t>1</a:t>
              </a:r>
              <a:endParaRPr lang="en-CA" sz="20800" dirty="0">
                <a:solidFill>
                  <a:schemeClr val="bg1"/>
                </a:solidFill>
                <a:latin typeface="Museo Sans 900" panose="02000000000000000000" pitchFamily="50" charset="0"/>
              </a:endParaRPr>
            </a:p>
          </p:txBody>
        </p:sp>
      </p:grpSp>
    </p:spTree>
    <p:extLst>
      <p:ext uri="{BB962C8B-B14F-4D97-AF65-F5344CB8AC3E}">
        <p14:creationId xmlns:p14="http://schemas.microsoft.com/office/powerpoint/2010/main" val="2884966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 y="-25758"/>
            <a:ext cx="12192001" cy="6883758"/>
          </a:xfrm>
          <a:prstGeom prst="rect">
            <a:avLst/>
          </a:prstGeom>
          <a:solidFill>
            <a:srgbClr val="F8F8F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23704" y="478645"/>
            <a:ext cx="9320496" cy="1600438"/>
          </a:xfrm>
          <a:prstGeom prst="rect">
            <a:avLst/>
          </a:prstGeom>
        </p:spPr>
        <p:txBody>
          <a:bodyPr wrap="square">
            <a:spAutoFit/>
          </a:bodyPr>
          <a:lstStyle/>
          <a:p>
            <a:pPr algn="ctr"/>
            <a:r>
              <a:rPr lang="en-CA" sz="6600" b="1" dirty="0" smtClean="0">
                <a:solidFill>
                  <a:srgbClr val="3E4662"/>
                </a:solidFill>
                <a:latin typeface="Museo Sans 900" panose="02000000000000000000" pitchFamily="50" charset="0"/>
              </a:rPr>
              <a:t>TIME: </a:t>
            </a:r>
            <a:r>
              <a:rPr lang="en-CA" sz="6600" dirty="0" smtClean="0">
                <a:solidFill>
                  <a:srgbClr val="3E4662"/>
                </a:solidFill>
                <a:latin typeface="Museo Sans 300" panose="02000000000000000000" pitchFamily="50" charset="0"/>
              </a:rPr>
              <a:t>PLAN AHEAD!</a:t>
            </a:r>
            <a:endParaRPr lang="en-CA" sz="6600" dirty="0">
              <a:solidFill>
                <a:srgbClr val="3E4662"/>
              </a:solidFill>
              <a:latin typeface="Museo Sans 300" panose="02000000000000000000" pitchFamily="50" charset="0"/>
            </a:endParaRPr>
          </a:p>
          <a:p>
            <a:pPr algn="ctr"/>
            <a:endParaRPr lang="en-US" sz="3200" dirty="0"/>
          </a:p>
        </p:txBody>
      </p:sp>
      <p:sp>
        <p:nvSpPr>
          <p:cNvPr id="8" name="Rectangle 7"/>
          <p:cNvSpPr/>
          <p:nvPr/>
        </p:nvSpPr>
        <p:spPr>
          <a:xfrm>
            <a:off x="1659466" y="2353733"/>
            <a:ext cx="829733" cy="465030"/>
          </a:xfrm>
          <a:prstGeom prst="rect">
            <a:avLst/>
          </a:prstGeom>
          <a:solidFill>
            <a:srgbClr val="E9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4752" y="2353733"/>
            <a:ext cx="994714" cy="465030"/>
          </a:xfrm>
          <a:prstGeom prst="rect">
            <a:avLst/>
          </a:prstGeom>
          <a:solidFill>
            <a:srgbClr val="EE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06053" y="4674022"/>
            <a:ext cx="8438147" cy="1938992"/>
          </a:xfrm>
          <a:prstGeom prst="rect">
            <a:avLst/>
          </a:prstGeom>
          <a:solidFill>
            <a:schemeClr val="bg1"/>
          </a:solidFill>
          <a:ln w="38100">
            <a:solidFill>
              <a:srgbClr val="F05A28"/>
            </a:solidFill>
          </a:ln>
        </p:spPr>
        <p:txBody>
          <a:bodyPr wrap="square">
            <a:spAutoFit/>
          </a:bodyPr>
          <a:lstStyle/>
          <a:p>
            <a:pPr algn="ctr"/>
            <a:r>
              <a:rPr lang="en-CA" sz="2400" b="1" dirty="0">
                <a:latin typeface="Museo Sans 900" panose="02000000000000000000" pitchFamily="50" charset="0"/>
              </a:rPr>
              <a:t>Example: </a:t>
            </a:r>
            <a:r>
              <a:rPr lang="en-CA" sz="2400" i="1" u="sng" dirty="0">
                <a:latin typeface="Museo Sans 900" panose="02000000000000000000" pitchFamily="50" charset="0"/>
              </a:rPr>
              <a:t>Spaghetti and meatballs in 15 minutes</a:t>
            </a:r>
          </a:p>
          <a:p>
            <a:pPr marL="285750" indent="-285750" algn="ctr">
              <a:buFontTx/>
              <a:buChar char="-"/>
            </a:pPr>
            <a:r>
              <a:rPr lang="en-CA" sz="2400" dirty="0" smtClean="0">
                <a:solidFill>
                  <a:srgbClr val="F05A28"/>
                </a:solidFill>
                <a:latin typeface="Museo Sans 300" panose="02000000000000000000" pitchFamily="50" charset="0"/>
              </a:rPr>
              <a:t>Dry pasta </a:t>
            </a:r>
            <a:r>
              <a:rPr lang="en-CA" sz="2400" dirty="0">
                <a:solidFill>
                  <a:srgbClr val="F05A28"/>
                </a:solidFill>
                <a:latin typeface="Museo Sans 300" panose="02000000000000000000" pitchFamily="50" charset="0"/>
              </a:rPr>
              <a:t>(pantry)</a:t>
            </a:r>
          </a:p>
          <a:p>
            <a:pPr marL="285750" indent="-285750" algn="ctr">
              <a:buFontTx/>
              <a:buChar char="-"/>
            </a:pPr>
            <a:r>
              <a:rPr lang="en-CA" sz="2400" dirty="0" smtClean="0">
                <a:solidFill>
                  <a:srgbClr val="F05A28"/>
                </a:solidFill>
                <a:latin typeface="Museo Sans 300" panose="02000000000000000000" pitchFamily="50" charset="0"/>
              </a:rPr>
              <a:t>Canned </a:t>
            </a:r>
            <a:r>
              <a:rPr lang="en-CA" sz="2400" dirty="0">
                <a:solidFill>
                  <a:srgbClr val="F05A28"/>
                </a:solidFill>
                <a:latin typeface="Museo Sans 300" panose="02000000000000000000" pitchFamily="50" charset="0"/>
              </a:rPr>
              <a:t>pasta sauce (pantry</a:t>
            </a:r>
            <a:r>
              <a:rPr lang="en-CA" sz="2400" dirty="0" smtClean="0">
                <a:solidFill>
                  <a:srgbClr val="F05A28"/>
                </a:solidFill>
                <a:latin typeface="Museo Sans 300" panose="02000000000000000000" pitchFamily="50" charset="0"/>
              </a:rPr>
              <a:t>)</a:t>
            </a:r>
          </a:p>
          <a:p>
            <a:pPr marL="285750" indent="-285750" algn="ctr">
              <a:buFontTx/>
              <a:buChar char="-"/>
            </a:pPr>
            <a:r>
              <a:rPr lang="en-CA" sz="2400" dirty="0">
                <a:solidFill>
                  <a:srgbClr val="F05A28"/>
                </a:solidFill>
                <a:latin typeface="Museo Sans 300" panose="02000000000000000000" pitchFamily="50" charset="0"/>
              </a:rPr>
              <a:t>Prepared </a:t>
            </a:r>
            <a:r>
              <a:rPr lang="en-CA" sz="2400" dirty="0" smtClean="0">
                <a:solidFill>
                  <a:srgbClr val="F05A28"/>
                </a:solidFill>
                <a:latin typeface="Museo Sans 300" panose="02000000000000000000" pitchFamily="50" charset="0"/>
              </a:rPr>
              <a:t>meatballs (freezer)</a:t>
            </a:r>
            <a:endParaRPr lang="en-CA" sz="2400" dirty="0">
              <a:solidFill>
                <a:srgbClr val="F05A28"/>
              </a:solidFill>
              <a:latin typeface="Museo Sans 300" panose="02000000000000000000" pitchFamily="50" charset="0"/>
            </a:endParaRPr>
          </a:p>
          <a:p>
            <a:pPr marL="285750" indent="-285750" algn="ctr">
              <a:buFontTx/>
              <a:buChar char="-"/>
            </a:pPr>
            <a:r>
              <a:rPr lang="en-CA" sz="2400" dirty="0">
                <a:solidFill>
                  <a:srgbClr val="F05A28"/>
                </a:solidFill>
                <a:latin typeface="Museo Sans 300" panose="02000000000000000000" pitchFamily="50" charset="0"/>
              </a:rPr>
              <a:t>Frozen spinach or vegetables (freezer)</a:t>
            </a:r>
          </a:p>
        </p:txBody>
      </p:sp>
      <p:sp>
        <p:nvSpPr>
          <p:cNvPr id="11" name="Rectangle 10"/>
          <p:cNvSpPr/>
          <p:nvPr/>
        </p:nvSpPr>
        <p:spPr>
          <a:xfrm>
            <a:off x="2052559" y="3635410"/>
            <a:ext cx="8548914" cy="954107"/>
          </a:xfrm>
          <a:prstGeom prst="rect">
            <a:avLst/>
          </a:prstGeom>
        </p:spPr>
        <p:txBody>
          <a:bodyPr wrap="square">
            <a:spAutoFit/>
          </a:bodyPr>
          <a:lstStyle/>
          <a:p>
            <a:pPr algn="ctr"/>
            <a:r>
              <a:rPr lang="en-CA" sz="2800" dirty="0">
                <a:latin typeface="Museo Sans 300" panose="02000000000000000000" pitchFamily="50" charset="0"/>
              </a:rPr>
              <a:t>If you have </a:t>
            </a:r>
            <a:r>
              <a:rPr lang="en-CA" sz="2800" b="1" dirty="0">
                <a:latin typeface="Museo Sans 900" panose="02000000000000000000" pitchFamily="50" charset="0"/>
              </a:rPr>
              <a:t>basic ingredients </a:t>
            </a:r>
            <a:r>
              <a:rPr lang="en-CA" sz="2800" dirty="0">
                <a:latin typeface="Museo Sans 300" panose="02000000000000000000" pitchFamily="50" charset="0"/>
              </a:rPr>
              <a:t>on hand, you can prepare simple meals QUICKLY!</a:t>
            </a:r>
          </a:p>
        </p:txBody>
      </p:sp>
      <p:sp>
        <p:nvSpPr>
          <p:cNvPr id="13" name="Rectangle 12"/>
          <p:cNvSpPr/>
          <p:nvPr/>
        </p:nvSpPr>
        <p:spPr>
          <a:xfrm>
            <a:off x="2128764" y="1825034"/>
            <a:ext cx="8548914" cy="954107"/>
          </a:xfrm>
          <a:prstGeom prst="rect">
            <a:avLst/>
          </a:prstGeom>
        </p:spPr>
        <p:txBody>
          <a:bodyPr wrap="square">
            <a:spAutoFit/>
          </a:bodyPr>
          <a:lstStyle/>
          <a:p>
            <a:pPr algn="ctr"/>
            <a:r>
              <a:rPr lang="en-CA" sz="2800" dirty="0" smtClean="0">
                <a:latin typeface="Museo Sans 300" panose="02000000000000000000" pitchFamily="50" charset="0"/>
              </a:rPr>
              <a:t>Map out your week in advance and go shopping once. Make extra food for leftovers.</a:t>
            </a:r>
            <a:endParaRPr lang="en-CA" sz="2800" dirty="0">
              <a:latin typeface="Museo Sans 300" panose="02000000000000000000" pitchFamily="50" charset="0"/>
            </a:endParaRPr>
          </a:p>
        </p:txBody>
      </p:sp>
    </p:spTree>
    <p:extLst>
      <p:ext uri="{BB962C8B-B14F-4D97-AF65-F5344CB8AC3E}">
        <p14:creationId xmlns:p14="http://schemas.microsoft.com/office/powerpoint/2010/main" val="328673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884"/>
          <a:stretch/>
        </p:blipFill>
        <p:spPr>
          <a:xfrm>
            <a:off x="-127159" y="0"/>
            <a:ext cx="12353025" cy="6858000"/>
          </a:xfrm>
          <a:prstGeom prst="rect">
            <a:avLst/>
          </a:prstGeom>
        </p:spPr>
      </p:pic>
      <p:sp>
        <p:nvSpPr>
          <p:cNvPr id="5" name="Title 1"/>
          <p:cNvSpPr txBox="1">
            <a:spLocks/>
          </p:cNvSpPr>
          <p:nvPr/>
        </p:nvSpPr>
        <p:spPr>
          <a:xfrm>
            <a:off x="2177574" y="2065141"/>
            <a:ext cx="5831634" cy="147002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r>
              <a:rPr lang="en-CA" sz="12500" dirty="0" smtClean="0">
                <a:solidFill>
                  <a:schemeClr val="tx1"/>
                </a:solidFill>
                <a:latin typeface="Museo Sans 900" panose="02000000000000000000" pitchFamily="50" charset="0"/>
              </a:rPr>
              <a:t>COST</a:t>
            </a:r>
            <a:endParaRPr lang="en-CA" sz="12500" dirty="0">
              <a:solidFill>
                <a:schemeClr val="tx1"/>
              </a:solidFill>
              <a:latin typeface="Museo Sans 900" panose="02000000000000000000" pitchFamily="50" charset="0"/>
            </a:endParaRPr>
          </a:p>
        </p:txBody>
      </p:sp>
      <p:sp>
        <p:nvSpPr>
          <p:cNvPr id="6" name="Subtitle 2"/>
          <p:cNvSpPr txBox="1">
            <a:spLocks/>
          </p:cNvSpPr>
          <p:nvPr/>
        </p:nvSpPr>
        <p:spPr>
          <a:xfrm>
            <a:off x="236808" y="5951034"/>
            <a:ext cx="9462083" cy="794024"/>
          </a:xfrm>
          <a:prstGeom prst="rect">
            <a:avLst/>
          </a:prstGeom>
        </p:spPr>
        <p:txBody>
          <a:bodyPr vert="horz" lIns="91440" tIns="45720" rIns="91440" bIns="45720" rtlCol="0" anchor="ctr">
            <a:normAutofit fontScale="62500" lnSpcReduction="20000"/>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r>
              <a:rPr lang="en-CA" sz="5400" dirty="0">
                <a:solidFill>
                  <a:schemeClr val="tx1"/>
                </a:solidFill>
                <a:latin typeface="Museo Sans 300" panose="02000000000000000000" pitchFamily="50" charset="0"/>
              </a:rPr>
              <a:t>IS EATING OUT CHEAPER THAN COOKING ?</a:t>
            </a:r>
          </a:p>
        </p:txBody>
      </p:sp>
      <p:grpSp>
        <p:nvGrpSpPr>
          <p:cNvPr id="7" name="Group 6"/>
          <p:cNvGrpSpPr/>
          <p:nvPr/>
        </p:nvGrpSpPr>
        <p:grpSpPr>
          <a:xfrm>
            <a:off x="236808" y="1594400"/>
            <a:ext cx="1940766" cy="1940766"/>
            <a:chOff x="5687023" y="452523"/>
            <a:chExt cx="2342360" cy="2342360"/>
          </a:xfrm>
        </p:grpSpPr>
        <p:sp>
          <p:nvSpPr>
            <p:cNvPr id="8" name="Oval 7"/>
            <p:cNvSpPr/>
            <p:nvPr/>
          </p:nvSpPr>
          <p:spPr>
            <a:xfrm>
              <a:off x="5687023" y="452523"/>
              <a:ext cx="2342360" cy="2342360"/>
            </a:xfrm>
            <a:prstGeom prst="ellipse">
              <a:avLst/>
            </a:prstGeom>
            <a:solidFill>
              <a:srgbClr val="92AD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6105134" y="978412"/>
              <a:ext cx="1506138" cy="16330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14400" dirty="0" smtClean="0">
                  <a:solidFill>
                    <a:schemeClr val="bg1"/>
                  </a:solidFill>
                  <a:latin typeface="Museo Sans 900" panose="02000000000000000000" pitchFamily="50" charset="0"/>
                </a:rPr>
                <a:t>2</a:t>
              </a:r>
              <a:endParaRPr lang="en-CA" sz="20800" dirty="0">
                <a:solidFill>
                  <a:schemeClr val="bg1"/>
                </a:solidFill>
                <a:latin typeface="Museo Sans 900" panose="02000000000000000000" pitchFamily="50" charset="0"/>
              </a:endParaRPr>
            </a:p>
          </p:txBody>
        </p:sp>
      </p:grpSp>
    </p:spTree>
    <p:extLst>
      <p:ext uri="{BB962C8B-B14F-4D97-AF65-F5344CB8AC3E}">
        <p14:creationId xmlns:p14="http://schemas.microsoft.com/office/powerpoint/2010/main" val="364976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57218" y="738554"/>
            <a:ext cx="4484299" cy="5169877"/>
          </a:xfrm>
          <a:prstGeom prst="rect">
            <a:avLst/>
          </a:prstGeom>
          <a:solidFill>
            <a:schemeClr val="bg1"/>
          </a:solidFill>
          <a:ln w="5715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40900" y="738554"/>
            <a:ext cx="4484299" cy="5169877"/>
          </a:xfrm>
          <a:prstGeom prst="rect">
            <a:avLst/>
          </a:prstGeom>
          <a:solidFill>
            <a:schemeClr val="bg1"/>
          </a:solidFill>
          <a:ln w="5715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216" y="3305908"/>
            <a:ext cx="2089858" cy="260252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8662" t="28547"/>
          <a:stretch/>
        </p:blipFill>
        <p:spPr>
          <a:xfrm>
            <a:off x="6807503" y="3803749"/>
            <a:ext cx="748089" cy="1359223"/>
          </a:xfrm>
          <a:prstGeom prst="rect">
            <a:avLst/>
          </a:prstGeom>
        </p:spPr>
      </p:pic>
      <p:pic>
        <p:nvPicPr>
          <p:cNvPr id="5" name="Content Placeholder 4"/>
          <p:cNvPicPr>
            <a:picLocks noGrp="1" noChangeAspect="1"/>
          </p:cNvPicPr>
          <p:nvPr>
            <p:ph sz="half" idx="1"/>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7422841" y="4258750"/>
            <a:ext cx="1413383" cy="1016973"/>
          </a:xfr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876779" y="4813628"/>
            <a:ext cx="1704286" cy="852143"/>
          </a:xfrm>
          <a:prstGeom prst="rect">
            <a:avLst/>
          </a:prstGeom>
        </p:spPr>
      </p:pic>
      <p:sp>
        <p:nvSpPr>
          <p:cNvPr id="12" name="TextBox 11"/>
          <p:cNvSpPr txBox="1"/>
          <p:nvPr/>
        </p:nvSpPr>
        <p:spPr>
          <a:xfrm>
            <a:off x="1747734" y="895790"/>
            <a:ext cx="3501023" cy="1200329"/>
          </a:xfrm>
          <a:prstGeom prst="rect">
            <a:avLst/>
          </a:prstGeom>
          <a:noFill/>
        </p:spPr>
        <p:txBody>
          <a:bodyPr wrap="square" rtlCol="0">
            <a:spAutoFit/>
          </a:bodyPr>
          <a:lstStyle/>
          <a:p>
            <a:pPr algn="ctr"/>
            <a:r>
              <a:rPr lang="en-US" sz="2400" dirty="0">
                <a:latin typeface="Museo Sans 900" panose="02000000000000000000" pitchFamily="50" charset="0"/>
              </a:rPr>
              <a:t>¼ lb Burger with Cheese, Medium Fries, Medium Soft Drink</a:t>
            </a:r>
          </a:p>
        </p:txBody>
      </p:sp>
      <p:sp>
        <p:nvSpPr>
          <p:cNvPr id="13" name="TextBox 12"/>
          <p:cNvSpPr txBox="1"/>
          <p:nvPr/>
        </p:nvSpPr>
        <p:spPr>
          <a:xfrm>
            <a:off x="7164522" y="895791"/>
            <a:ext cx="3614279" cy="1200329"/>
          </a:xfrm>
          <a:prstGeom prst="rect">
            <a:avLst/>
          </a:prstGeom>
          <a:noFill/>
        </p:spPr>
        <p:txBody>
          <a:bodyPr wrap="square" rtlCol="0">
            <a:spAutoFit/>
          </a:bodyPr>
          <a:lstStyle/>
          <a:p>
            <a:pPr algn="ctr"/>
            <a:r>
              <a:rPr lang="en-US" sz="2400" dirty="0">
                <a:latin typeface="Museo Sans 900" panose="02000000000000000000" pitchFamily="50" charset="0"/>
              </a:rPr>
              <a:t>1 cup Pasta with Chicken Meatballs, </a:t>
            </a:r>
            <a:r>
              <a:rPr lang="en-US" sz="2400" dirty="0" smtClean="0">
                <a:latin typeface="Museo Sans 900" panose="02000000000000000000" pitchFamily="50" charset="0"/>
              </a:rPr>
              <a:t>Salad, </a:t>
            </a:r>
            <a:r>
              <a:rPr lang="en-US" sz="2400" dirty="0">
                <a:latin typeface="Museo Sans 900" panose="02000000000000000000" pitchFamily="50" charset="0"/>
              </a:rPr>
              <a:t>and Milk</a:t>
            </a:r>
          </a:p>
        </p:txBody>
      </p:sp>
      <p:sp>
        <p:nvSpPr>
          <p:cNvPr id="14" name="Rectangle 13"/>
          <p:cNvSpPr/>
          <p:nvPr/>
        </p:nvSpPr>
        <p:spPr>
          <a:xfrm>
            <a:off x="3498246" y="2800713"/>
            <a:ext cx="2018099" cy="2951280"/>
          </a:xfrm>
          <a:prstGeom prst="rect">
            <a:avLst/>
          </a:prstGeom>
          <a:solidFill>
            <a:schemeClr val="bg1"/>
          </a:solidFill>
          <a:ln w="5715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53399" y="4931744"/>
            <a:ext cx="1674994" cy="400110"/>
          </a:xfrm>
          <a:prstGeom prst="rect">
            <a:avLst/>
          </a:prstGeom>
          <a:noFill/>
        </p:spPr>
        <p:txBody>
          <a:bodyPr wrap="square" rtlCol="0">
            <a:spAutoFit/>
          </a:bodyPr>
          <a:lstStyle/>
          <a:p>
            <a:r>
              <a:rPr lang="en-US" sz="2000" b="1">
                <a:latin typeface="Museo Sans 300" panose="02000000000000000000" pitchFamily="50" charset="0"/>
              </a:rPr>
              <a:t>1080 kcal</a:t>
            </a:r>
          </a:p>
        </p:txBody>
      </p:sp>
      <p:sp>
        <p:nvSpPr>
          <p:cNvPr id="17" name="TextBox 16"/>
          <p:cNvSpPr txBox="1"/>
          <p:nvPr/>
        </p:nvSpPr>
        <p:spPr>
          <a:xfrm>
            <a:off x="3974879" y="2922870"/>
            <a:ext cx="1258919" cy="400110"/>
          </a:xfrm>
          <a:prstGeom prst="rect">
            <a:avLst/>
          </a:prstGeom>
          <a:noFill/>
        </p:spPr>
        <p:txBody>
          <a:bodyPr wrap="square" rtlCol="0">
            <a:spAutoFit/>
          </a:bodyPr>
          <a:lstStyle/>
          <a:p>
            <a:r>
              <a:rPr lang="en-US" sz="2000" b="1" dirty="0">
                <a:latin typeface="Museo Sans 300" panose="02000000000000000000" pitchFamily="50" charset="0"/>
              </a:rPr>
              <a:t>43g fat</a:t>
            </a:r>
          </a:p>
        </p:txBody>
      </p:sp>
      <p:sp>
        <p:nvSpPr>
          <p:cNvPr id="18" name="TextBox 17"/>
          <p:cNvSpPr txBox="1"/>
          <p:nvPr/>
        </p:nvSpPr>
        <p:spPr>
          <a:xfrm>
            <a:off x="3864801" y="4293685"/>
            <a:ext cx="1479074" cy="400110"/>
          </a:xfrm>
          <a:prstGeom prst="rect">
            <a:avLst/>
          </a:prstGeom>
          <a:noFill/>
        </p:spPr>
        <p:txBody>
          <a:bodyPr wrap="square" rtlCol="0">
            <a:spAutoFit/>
          </a:bodyPr>
          <a:lstStyle/>
          <a:p>
            <a:r>
              <a:rPr lang="en-US" sz="2000" b="1">
                <a:latin typeface="Museo Sans 300" panose="02000000000000000000" pitchFamily="50" charset="0"/>
              </a:rPr>
              <a:t>65g sugar</a:t>
            </a:r>
          </a:p>
        </p:txBody>
      </p:sp>
      <p:sp>
        <p:nvSpPr>
          <p:cNvPr id="19" name="TextBox 18"/>
          <p:cNvSpPr txBox="1"/>
          <p:nvPr/>
        </p:nvSpPr>
        <p:spPr>
          <a:xfrm>
            <a:off x="3749132" y="3595083"/>
            <a:ext cx="1687687" cy="400110"/>
          </a:xfrm>
          <a:prstGeom prst="rect">
            <a:avLst/>
          </a:prstGeom>
          <a:noFill/>
        </p:spPr>
        <p:txBody>
          <a:bodyPr wrap="square" rtlCol="0">
            <a:spAutoFit/>
          </a:bodyPr>
          <a:lstStyle/>
          <a:p>
            <a:r>
              <a:rPr lang="en-US" sz="2000" b="1" dirty="0">
                <a:latin typeface="Museo Sans 300" panose="02000000000000000000" pitchFamily="50" charset="0"/>
              </a:rPr>
              <a:t>1340mg salt</a:t>
            </a:r>
          </a:p>
        </p:txBody>
      </p:sp>
      <p:sp>
        <p:nvSpPr>
          <p:cNvPr id="20" name="Rectangle 19"/>
          <p:cNvSpPr/>
          <p:nvPr/>
        </p:nvSpPr>
        <p:spPr>
          <a:xfrm>
            <a:off x="8971662" y="2800713"/>
            <a:ext cx="2018099" cy="2951280"/>
          </a:xfrm>
          <a:prstGeom prst="rect">
            <a:avLst/>
          </a:prstGeom>
          <a:solidFill>
            <a:schemeClr val="bg1"/>
          </a:solidFill>
          <a:ln w="5715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382286" y="4931743"/>
            <a:ext cx="1674994" cy="400110"/>
          </a:xfrm>
          <a:prstGeom prst="rect">
            <a:avLst/>
          </a:prstGeom>
          <a:noFill/>
        </p:spPr>
        <p:txBody>
          <a:bodyPr wrap="square" rtlCol="0">
            <a:spAutoFit/>
          </a:bodyPr>
          <a:lstStyle/>
          <a:p>
            <a:r>
              <a:rPr lang="en-US" sz="2000" b="1">
                <a:latin typeface="Museo Sans 300" panose="02000000000000000000" pitchFamily="50" charset="0"/>
              </a:rPr>
              <a:t>615 kcal</a:t>
            </a:r>
          </a:p>
        </p:txBody>
      </p:sp>
      <p:sp>
        <p:nvSpPr>
          <p:cNvPr id="22" name="TextBox 21"/>
          <p:cNvSpPr txBox="1"/>
          <p:nvPr/>
        </p:nvSpPr>
        <p:spPr>
          <a:xfrm>
            <a:off x="9451562" y="2956827"/>
            <a:ext cx="1258919" cy="400110"/>
          </a:xfrm>
          <a:prstGeom prst="rect">
            <a:avLst/>
          </a:prstGeom>
          <a:noFill/>
        </p:spPr>
        <p:txBody>
          <a:bodyPr wrap="square" rtlCol="0">
            <a:spAutoFit/>
          </a:bodyPr>
          <a:lstStyle/>
          <a:p>
            <a:r>
              <a:rPr lang="en-US" sz="2000" b="1" dirty="0">
                <a:latin typeface="Museo Sans 300" panose="02000000000000000000" pitchFamily="50" charset="0"/>
              </a:rPr>
              <a:t>13g fat</a:t>
            </a:r>
          </a:p>
        </p:txBody>
      </p:sp>
      <p:sp>
        <p:nvSpPr>
          <p:cNvPr id="23" name="TextBox 22"/>
          <p:cNvSpPr txBox="1"/>
          <p:nvPr/>
        </p:nvSpPr>
        <p:spPr>
          <a:xfrm>
            <a:off x="9341484" y="4327642"/>
            <a:ext cx="1479074" cy="400110"/>
          </a:xfrm>
          <a:prstGeom prst="rect">
            <a:avLst/>
          </a:prstGeom>
          <a:noFill/>
        </p:spPr>
        <p:txBody>
          <a:bodyPr wrap="square" rtlCol="0">
            <a:spAutoFit/>
          </a:bodyPr>
          <a:lstStyle/>
          <a:p>
            <a:r>
              <a:rPr lang="en-US" sz="2000" b="1">
                <a:latin typeface="Museo Sans 300" panose="02000000000000000000" pitchFamily="50" charset="0"/>
              </a:rPr>
              <a:t>22g sugar</a:t>
            </a:r>
          </a:p>
        </p:txBody>
      </p:sp>
      <p:sp>
        <p:nvSpPr>
          <p:cNvPr id="24" name="TextBox 23"/>
          <p:cNvSpPr txBox="1"/>
          <p:nvPr/>
        </p:nvSpPr>
        <p:spPr>
          <a:xfrm>
            <a:off x="9225815" y="3629040"/>
            <a:ext cx="1687687" cy="400110"/>
          </a:xfrm>
          <a:prstGeom prst="rect">
            <a:avLst/>
          </a:prstGeom>
          <a:noFill/>
        </p:spPr>
        <p:txBody>
          <a:bodyPr wrap="square" rtlCol="0">
            <a:spAutoFit/>
          </a:bodyPr>
          <a:lstStyle/>
          <a:p>
            <a:r>
              <a:rPr lang="en-US" sz="2000" b="1">
                <a:latin typeface="Museo Sans 300" panose="02000000000000000000" pitchFamily="50" charset="0"/>
              </a:rPr>
              <a:t>653mg salt</a:t>
            </a:r>
          </a:p>
        </p:txBody>
      </p:sp>
      <p:sp>
        <p:nvSpPr>
          <p:cNvPr id="25" name="TextBox 24"/>
          <p:cNvSpPr txBox="1"/>
          <p:nvPr/>
        </p:nvSpPr>
        <p:spPr>
          <a:xfrm>
            <a:off x="1927189" y="6001643"/>
            <a:ext cx="8374583" cy="461665"/>
          </a:xfrm>
          <a:prstGeom prst="rect">
            <a:avLst/>
          </a:prstGeom>
          <a:solidFill>
            <a:srgbClr val="F8F8F8"/>
          </a:solidFill>
        </p:spPr>
        <p:txBody>
          <a:bodyPr wrap="square" rtlCol="0">
            <a:spAutoFit/>
          </a:bodyPr>
          <a:lstStyle/>
          <a:p>
            <a:pPr algn="ctr"/>
            <a:r>
              <a:rPr lang="en-US" sz="2400" b="1" dirty="0">
                <a:latin typeface="Museo Sans 900" panose="02000000000000000000" pitchFamily="50" charset="0"/>
              </a:rPr>
              <a:t>Which of these </a:t>
            </a:r>
            <a:r>
              <a:rPr lang="en-US" sz="2400" b="1" dirty="0" smtClean="0">
                <a:latin typeface="Museo Sans 900" panose="02000000000000000000" pitchFamily="50" charset="0"/>
              </a:rPr>
              <a:t>follows our Balanced Plate?</a:t>
            </a:r>
            <a:endParaRPr lang="en-US" sz="2400" b="1" dirty="0">
              <a:latin typeface="Museo Sans 900" panose="02000000000000000000" pitchFamily="50" charset="0"/>
            </a:endParaRPr>
          </a:p>
        </p:txBody>
      </p:sp>
      <p:sp>
        <p:nvSpPr>
          <p:cNvPr id="30" name="TextBox 29"/>
          <p:cNvSpPr txBox="1"/>
          <p:nvPr/>
        </p:nvSpPr>
        <p:spPr>
          <a:xfrm>
            <a:off x="7315809" y="2209947"/>
            <a:ext cx="3380003" cy="523220"/>
          </a:xfrm>
          <a:prstGeom prst="rect">
            <a:avLst/>
          </a:prstGeom>
          <a:noFill/>
        </p:spPr>
        <p:txBody>
          <a:bodyPr wrap="square" rtlCol="0">
            <a:spAutoFit/>
          </a:bodyPr>
          <a:lstStyle/>
          <a:p>
            <a:pPr algn="ctr"/>
            <a:r>
              <a:rPr lang="en-US" sz="2800" b="1" dirty="0">
                <a:solidFill>
                  <a:srgbClr val="92AD3C"/>
                </a:solidFill>
                <a:latin typeface="Museo Sans 900" panose="02000000000000000000" pitchFamily="50" charset="0"/>
              </a:rPr>
              <a:t>~$4.00 per person</a:t>
            </a:r>
          </a:p>
        </p:txBody>
      </p:sp>
      <p:sp>
        <p:nvSpPr>
          <p:cNvPr id="31" name="TextBox 30"/>
          <p:cNvSpPr txBox="1"/>
          <p:nvPr/>
        </p:nvSpPr>
        <p:spPr>
          <a:xfrm>
            <a:off x="1642071" y="2221093"/>
            <a:ext cx="3580325" cy="523220"/>
          </a:xfrm>
          <a:prstGeom prst="rect">
            <a:avLst/>
          </a:prstGeom>
          <a:noFill/>
        </p:spPr>
        <p:txBody>
          <a:bodyPr wrap="square" rtlCol="0">
            <a:spAutoFit/>
          </a:bodyPr>
          <a:lstStyle/>
          <a:p>
            <a:pPr algn="ctr"/>
            <a:r>
              <a:rPr lang="en-US" sz="2800" b="1" dirty="0">
                <a:solidFill>
                  <a:srgbClr val="F05A28"/>
                </a:solidFill>
                <a:latin typeface="Museo Sans 900" panose="02000000000000000000" pitchFamily="50" charset="0"/>
              </a:rPr>
              <a:t>~$9.00 per person</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1876" y="2789464"/>
            <a:ext cx="750808" cy="770059"/>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8853" y="3443756"/>
            <a:ext cx="750808" cy="770059"/>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2020" y="4161684"/>
            <a:ext cx="750808" cy="770059"/>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5812" y="4767236"/>
            <a:ext cx="750808" cy="770059"/>
          </a:xfrm>
          <a:prstGeom prst="rect">
            <a:avLst/>
          </a:prstGeom>
        </p:spPr>
      </p:pic>
      <p:sp>
        <p:nvSpPr>
          <p:cNvPr id="3" name="TextBox 2">
            <a:extLst>
              <a:ext uri="{FF2B5EF4-FFF2-40B4-BE49-F238E27FC236}">
                <a16:creationId xmlns:a16="http://schemas.microsoft.com/office/drawing/2014/main" id="{DB9865B8-C781-495B-8383-3869386EB959}"/>
              </a:ext>
            </a:extLst>
          </p:cNvPr>
          <p:cNvSpPr txBox="1"/>
          <p:nvPr/>
        </p:nvSpPr>
        <p:spPr>
          <a:xfrm>
            <a:off x="1004558" y="294622"/>
            <a:ext cx="498737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smtClean="0">
                <a:latin typeface="Museo Sans 900" panose="02000000000000000000" pitchFamily="50" charset="0"/>
                <a:cs typeface="Calibri" panose="020F0502020204030204" pitchFamily="34" charset="0"/>
              </a:rPr>
              <a:t>FAST FOOD RESTAURANT</a:t>
            </a:r>
            <a:endParaRPr lang="en-US" sz="2800" b="1" dirty="0">
              <a:latin typeface="Museo Sans 900" panose="02000000000000000000" pitchFamily="50" charset="0"/>
              <a:cs typeface="Calibri" panose="020F0502020204030204" pitchFamily="34" charset="0"/>
            </a:endParaRPr>
          </a:p>
        </p:txBody>
      </p:sp>
      <p:sp>
        <p:nvSpPr>
          <p:cNvPr id="32" name="TextBox 31">
            <a:extLst>
              <a:ext uri="{FF2B5EF4-FFF2-40B4-BE49-F238E27FC236}">
                <a16:creationId xmlns:a16="http://schemas.microsoft.com/office/drawing/2014/main" id="{BA0E9435-36C2-4F05-8702-D55243E3775D}"/>
              </a:ext>
            </a:extLst>
          </p:cNvPr>
          <p:cNvSpPr txBox="1"/>
          <p:nvPr/>
        </p:nvSpPr>
        <p:spPr>
          <a:xfrm>
            <a:off x="6370308" y="294622"/>
            <a:ext cx="498737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smtClean="0">
                <a:latin typeface="Museo Sans 900" panose="02000000000000000000" pitchFamily="50" charset="0"/>
                <a:cs typeface="Calibri" panose="020F0502020204030204" pitchFamily="34" charset="0"/>
              </a:rPr>
              <a:t>AT HOME</a:t>
            </a:r>
            <a:endParaRPr lang="en-US" sz="2400" dirty="0">
              <a:latin typeface="Museo Sans 900" panose="02000000000000000000" pitchFamily="50" charset="0"/>
              <a:cs typeface="Calibri" panose="020F0502020204030204" pitchFamily="34" charset="0"/>
            </a:endParaRPr>
          </a:p>
        </p:txBody>
      </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6422" y="1950808"/>
            <a:ext cx="750808" cy="770059"/>
          </a:xfrm>
          <a:prstGeom prst="rect">
            <a:avLst/>
          </a:prstGeom>
        </p:spPr>
      </p:pic>
    </p:spTree>
    <p:extLst>
      <p:ext uri="{BB962C8B-B14F-4D97-AF65-F5344CB8AC3E}">
        <p14:creationId xmlns:p14="http://schemas.microsoft.com/office/powerpoint/2010/main" val="128219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053752" y="2084832"/>
            <a:ext cx="2102794" cy="2104014"/>
          </a:xfrm>
          <a:prstGeom prst="rect">
            <a:avLst/>
          </a:prstGeom>
          <a:solidFill>
            <a:schemeClr val="bg1"/>
          </a:solidFill>
          <a:ln w="7620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1053752" y="4347023"/>
            <a:ext cx="2102794" cy="2103272"/>
          </a:xfrm>
          <a:prstGeom prst="rect">
            <a:avLst/>
          </a:prstGeom>
          <a:solidFill>
            <a:schemeClr val="bg1"/>
          </a:solidFill>
          <a:ln w="7620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p:cNvSpPr/>
          <p:nvPr/>
        </p:nvSpPr>
        <p:spPr>
          <a:xfrm>
            <a:off x="6266231" y="4347023"/>
            <a:ext cx="2107601" cy="2117786"/>
          </a:xfrm>
          <a:prstGeom prst="rect">
            <a:avLst/>
          </a:prstGeom>
          <a:solidFill>
            <a:schemeClr val="bg1"/>
          </a:solidFill>
          <a:ln w="5715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71038" y="2084832"/>
            <a:ext cx="2102794" cy="2103272"/>
          </a:xfrm>
          <a:prstGeom prst="rect">
            <a:avLst/>
          </a:prstGeom>
          <a:solidFill>
            <a:schemeClr val="bg1"/>
          </a:solidFill>
          <a:ln w="7620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6581698" y="4688996"/>
            <a:ext cx="1474894" cy="141112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7A80B-C495-4E39-A7FE-821E2ACFB5CB}"/>
              </a:ext>
            </a:extLst>
          </p:cNvPr>
          <p:cNvSpPr>
            <a:spLocks noGrp="1"/>
          </p:cNvSpPr>
          <p:nvPr>
            <p:ph type="title"/>
          </p:nvPr>
        </p:nvSpPr>
        <p:spPr/>
        <p:txBody>
          <a:bodyPr>
            <a:normAutofit/>
          </a:bodyPr>
          <a:lstStyle/>
          <a:p>
            <a:pPr algn="ctr"/>
            <a:r>
              <a:rPr lang="en-CA" sz="10700" dirty="0">
                <a:solidFill>
                  <a:srgbClr val="3E4662"/>
                </a:solidFill>
              </a:rPr>
              <a:t>COST</a:t>
            </a:r>
            <a:endParaRPr lang="en-US" sz="7200" dirty="0">
              <a:solidFill>
                <a:srgbClr val="3E4662"/>
              </a:solidFill>
              <a:latin typeface="Gill Sans MT Condensed" panose="020B0506020104020203" pitchFamily="34" charset="0"/>
            </a:endParaRPr>
          </a:p>
        </p:txBody>
      </p:sp>
      <p:sp>
        <p:nvSpPr>
          <p:cNvPr id="6" name="Rectangle 5"/>
          <p:cNvSpPr/>
          <p:nvPr/>
        </p:nvSpPr>
        <p:spPr>
          <a:xfrm>
            <a:off x="3200530" y="2073946"/>
            <a:ext cx="2649415" cy="2126210"/>
          </a:xfrm>
          <a:prstGeom prst="rect">
            <a:avLst/>
          </a:prstGeom>
          <a:solidFill>
            <a:schemeClr val="bg1"/>
          </a:solidFill>
          <a:ln w="5715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01414" y="4335663"/>
            <a:ext cx="2636350" cy="2128672"/>
          </a:xfrm>
          <a:prstGeom prst="rect">
            <a:avLst/>
          </a:prstGeom>
          <a:solidFill>
            <a:schemeClr val="bg1"/>
          </a:solidFill>
          <a:ln w="5715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20667" y="4732202"/>
            <a:ext cx="1324708" cy="1324708"/>
          </a:xfrm>
          <a:prstGeom prst="ellipse">
            <a:avLst/>
          </a:prstGeom>
          <a:solidFill>
            <a:srgbClr val="E7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62174" y="2286917"/>
            <a:ext cx="2514830" cy="1138773"/>
          </a:xfrm>
          <a:prstGeom prst="rect">
            <a:avLst/>
          </a:prstGeom>
          <a:noFill/>
        </p:spPr>
        <p:txBody>
          <a:bodyPr wrap="square" rtlCol="0">
            <a:spAutoFit/>
          </a:bodyPr>
          <a:lstStyle/>
          <a:p>
            <a:pPr algn="ctr"/>
            <a:r>
              <a:rPr lang="en-US" dirty="0">
                <a:latin typeface="Museo Sans 900" panose="02000000000000000000" pitchFamily="50" charset="0"/>
              </a:rPr>
              <a:t>Buying Lunch (Fast Food or Cafeteria)</a:t>
            </a:r>
          </a:p>
          <a:p>
            <a:pPr algn="ctr"/>
            <a:r>
              <a:rPr lang="en-US" sz="1600" dirty="0">
                <a:latin typeface="Museo Sans 300" panose="02000000000000000000" pitchFamily="50" charset="0"/>
              </a:rPr>
              <a:t>3 days per week – ~$10/day</a:t>
            </a:r>
          </a:p>
        </p:txBody>
      </p:sp>
      <p:sp>
        <p:nvSpPr>
          <p:cNvPr id="14" name="Rectangle 13"/>
          <p:cNvSpPr/>
          <p:nvPr/>
        </p:nvSpPr>
        <p:spPr>
          <a:xfrm>
            <a:off x="8437112" y="2073946"/>
            <a:ext cx="2778369" cy="2131826"/>
          </a:xfrm>
          <a:prstGeom prst="rect">
            <a:avLst/>
          </a:prstGeom>
          <a:solidFill>
            <a:schemeClr val="bg1"/>
          </a:solidFill>
          <a:ln w="5715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415340" y="4346549"/>
            <a:ext cx="2778369" cy="2117786"/>
          </a:xfrm>
          <a:prstGeom prst="rect">
            <a:avLst/>
          </a:prstGeom>
          <a:solidFill>
            <a:schemeClr val="bg1"/>
          </a:solidFill>
          <a:ln w="5715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68973" y="2455984"/>
            <a:ext cx="1324708" cy="1324708"/>
          </a:xfrm>
          <a:prstGeom prst="ellipse">
            <a:avLst/>
          </a:prstGeom>
          <a:solidFill>
            <a:srgbClr val="E7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461" y="2593130"/>
            <a:ext cx="605731" cy="97526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199" y="4746463"/>
            <a:ext cx="1196741" cy="10727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178" y="5197891"/>
            <a:ext cx="650323" cy="64727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7559" y="5033207"/>
            <a:ext cx="1192694" cy="669027"/>
          </a:xfrm>
          <a:prstGeom prst="rect">
            <a:avLst/>
          </a:prstGeom>
        </p:spPr>
      </p:pic>
      <p:sp>
        <p:nvSpPr>
          <p:cNvPr id="23" name="TextBox 22"/>
          <p:cNvSpPr txBox="1"/>
          <p:nvPr/>
        </p:nvSpPr>
        <p:spPr>
          <a:xfrm>
            <a:off x="8568881" y="2286917"/>
            <a:ext cx="2514830" cy="1138773"/>
          </a:xfrm>
          <a:prstGeom prst="rect">
            <a:avLst/>
          </a:prstGeom>
          <a:noFill/>
        </p:spPr>
        <p:txBody>
          <a:bodyPr wrap="square" rtlCol="0" anchor="t">
            <a:spAutoFit/>
          </a:bodyPr>
          <a:lstStyle/>
          <a:p>
            <a:pPr algn="ctr"/>
            <a:r>
              <a:rPr lang="en-US" dirty="0">
                <a:latin typeface="Museo Sans 900" panose="02000000000000000000" pitchFamily="50" charset="0"/>
              </a:rPr>
              <a:t>Buying Coffee, Tea, Energy Drinks, Soda </a:t>
            </a:r>
          </a:p>
          <a:p>
            <a:pPr algn="ctr"/>
            <a:r>
              <a:rPr lang="en-US" sz="1600" dirty="0">
                <a:latin typeface="Museo Sans 300" panose="02000000000000000000" pitchFamily="50" charset="0"/>
              </a:rPr>
              <a:t>5 days per week ~$2.25/day </a:t>
            </a:r>
          </a:p>
        </p:txBody>
      </p:sp>
      <p:sp>
        <p:nvSpPr>
          <p:cNvPr id="24" name="TextBox 23"/>
          <p:cNvSpPr txBox="1"/>
          <p:nvPr/>
        </p:nvSpPr>
        <p:spPr>
          <a:xfrm>
            <a:off x="3200530" y="4565244"/>
            <a:ext cx="2514830" cy="1138773"/>
          </a:xfrm>
          <a:prstGeom prst="rect">
            <a:avLst/>
          </a:prstGeom>
          <a:noFill/>
        </p:spPr>
        <p:txBody>
          <a:bodyPr wrap="square" rtlCol="0">
            <a:spAutoFit/>
          </a:bodyPr>
          <a:lstStyle/>
          <a:p>
            <a:pPr algn="ctr"/>
            <a:r>
              <a:rPr lang="en-US" dirty="0">
                <a:latin typeface="Museo Sans 900" panose="02000000000000000000" pitchFamily="50" charset="0"/>
              </a:rPr>
              <a:t>Eating at a Sit Down Restaurant </a:t>
            </a:r>
          </a:p>
          <a:p>
            <a:pPr algn="ctr"/>
            <a:r>
              <a:rPr lang="en-US" sz="1600" dirty="0">
                <a:latin typeface="Museo Sans 300" panose="02000000000000000000" pitchFamily="50" charset="0"/>
              </a:rPr>
              <a:t>1 day per week – $25/day</a:t>
            </a:r>
          </a:p>
        </p:txBody>
      </p:sp>
      <p:sp>
        <p:nvSpPr>
          <p:cNvPr id="25" name="TextBox 24"/>
          <p:cNvSpPr txBox="1"/>
          <p:nvPr/>
        </p:nvSpPr>
        <p:spPr>
          <a:xfrm>
            <a:off x="8568881" y="4465866"/>
            <a:ext cx="2514830" cy="1815882"/>
          </a:xfrm>
          <a:prstGeom prst="rect">
            <a:avLst/>
          </a:prstGeom>
          <a:noFill/>
        </p:spPr>
        <p:txBody>
          <a:bodyPr wrap="square" rtlCol="0">
            <a:spAutoFit/>
          </a:bodyPr>
          <a:lstStyle/>
          <a:p>
            <a:pPr algn="ctr"/>
            <a:r>
              <a:rPr lang="en-US" sz="2800" dirty="0">
                <a:latin typeface="Museo Sans 900" panose="02000000000000000000" pitchFamily="50" charset="0"/>
              </a:rPr>
              <a:t>SAVE MONEY! COOK AT HOME!</a:t>
            </a:r>
          </a:p>
        </p:txBody>
      </p:sp>
      <p:sp>
        <p:nvSpPr>
          <p:cNvPr id="26" name="TextBox 25"/>
          <p:cNvSpPr txBox="1"/>
          <p:nvPr/>
        </p:nvSpPr>
        <p:spPr>
          <a:xfrm>
            <a:off x="3636823" y="3319228"/>
            <a:ext cx="1765532" cy="738664"/>
          </a:xfrm>
          <a:prstGeom prst="rect">
            <a:avLst/>
          </a:prstGeom>
          <a:noFill/>
        </p:spPr>
        <p:txBody>
          <a:bodyPr wrap="square" rtlCol="0">
            <a:spAutoFit/>
          </a:bodyPr>
          <a:lstStyle/>
          <a:p>
            <a:pPr algn="ctr"/>
            <a:r>
              <a:rPr lang="en-US" sz="2800" b="1" dirty="0">
                <a:latin typeface="Museo Sans 900" panose="02000000000000000000" pitchFamily="50" charset="0"/>
              </a:rPr>
              <a:t>$120.00</a:t>
            </a:r>
          </a:p>
          <a:p>
            <a:pPr algn="ctr"/>
            <a:r>
              <a:rPr lang="en-US" sz="1400" b="1" dirty="0">
                <a:latin typeface="Museo Sans 900" panose="02000000000000000000" pitchFamily="50" charset="0"/>
              </a:rPr>
              <a:t>per month</a:t>
            </a:r>
          </a:p>
        </p:txBody>
      </p:sp>
      <p:sp>
        <p:nvSpPr>
          <p:cNvPr id="27" name="TextBox 26"/>
          <p:cNvSpPr txBox="1"/>
          <p:nvPr/>
        </p:nvSpPr>
        <p:spPr>
          <a:xfrm>
            <a:off x="9044600" y="3399503"/>
            <a:ext cx="1652953" cy="738664"/>
          </a:xfrm>
          <a:prstGeom prst="rect">
            <a:avLst/>
          </a:prstGeom>
          <a:noFill/>
        </p:spPr>
        <p:txBody>
          <a:bodyPr wrap="square" rtlCol="0">
            <a:spAutoFit/>
          </a:bodyPr>
          <a:lstStyle/>
          <a:p>
            <a:pPr algn="ctr"/>
            <a:r>
              <a:rPr lang="en-US" sz="2800" b="1" dirty="0">
                <a:latin typeface="Museo Sans 900" panose="02000000000000000000" pitchFamily="50" charset="0"/>
              </a:rPr>
              <a:t>$45.00</a:t>
            </a:r>
          </a:p>
          <a:p>
            <a:pPr algn="ctr"/>
            <a:r>
              <a:rPr lang="en-US" sz="1400" b="1" dirty="0">
                <a:latin typeface="Museo Sans 900" panose="02000000000000000000" pitchFamily="50" charset="0"/>
              </a:rPr>
              <a:t>per month</a:t>
            </a:r>
          </a:p>
        </p:txBody>
      </p:sp>
      <p:sp>
        <p:nvSpPr>
          <p:cNvPr id="31" name="TextBox 30"/>
          <p:cNvSpPr txBox="1"/>
          <p:nvPr/>
        </p:nvSpPr>
        <p:spPr>
          <a:xfrm>
            <a:off x="3614564" y="5579278"/>
            <a:ext cx="1765532" cy="738664"/>
          </a:xfrm>
          <a:prstGeom prst="rect">
            <a:avLst/>
          </a:prstGeom>
          <a:noFill/>
        </p:spPr>
        <p:txBody>
          <a:bodyPr wrap="square" rtlCol="0">
            <a:spAutoFit/>
          </a:bodyPr>
          <a:lstStyle/>
          <a:p>
            <a:pPr algn="ctr"/>
            <a:r>
              <a:rPr lang="en-US" sz="2800" b="1" dirty="0">
                <a:latin typeface="Museo Sans 900" panose="02000000000000000000" pitchFamily="50" charset="0"/>
              </a:rPr>
              <a:t>$100.00</a:t>
            </a:r>
          </a:p>
          <a:p>
            <a:pPr algn="ctr"/>
            <a:r>
              <a:rPr lang="en-US" sz="1400" b="1" dirty="0">
                <a:latin typeface="Museo Sans 900" panose="02000000000000000000" pitchFamily="50" charset="0"/>
              </a:rPr>
              <a:t>per month</a:t>
            </a:r>
          </a:p>
        </p:txBody>
      </p:sp>
      <p:pic>
        <p:nvPicPr>
          <p:cNvPr id="32" name="Content Placeholder 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4324" y="1969134"/>
            <a:ext cx="2117786" cy="2117786"/>
          </a:xfrm>
          <a:prstGeom prst="rect">
            <a:avLst/>
          </a:prstGeom>
        </p:spPr>
      </p:pic>
    </p:spTree>
    <p:extLst>
      <p:ext uri="{BB962C8B-B14F-4D97-AF65-F5344CB8AC3E}">
        <p14:creationId xmlns:p14="http://schemas.microsoft.com/office/powerpoint/2010/main" val="3952591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2_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ustom Document" ma:contentTypeID="0x010100DA361FFC15F23349803C3C69CD01CD230030986A05F2EF9B40BACC341648575E85" ma:contentTypeVersion="8" ma:contentTypeDescription="Create a new document." ma:contentTypeScope="" ma:versionID="60554a645b2168fb3b258611c958a23a">
  <xsd:schema xmlns:xsd="http://www.w3.org/2001/XMLSchema" xmlns:xs="http://www.w3.org/2001/XMLSchema" xmlns:p="http://schemas.microsoft.com/office/2006/metadata/properties" xmlns:ns2="2a1cf95e-a2cb-4d0f-9c16-7db7b13007cf" xmlns:ns3="4de64c37-ebdf-406a-9f1b-af099cf715f4" targetNamespace="http://schemas.microsoft.com/office/2006/metadata/properties" ma:root="true" ma:fieldsID="1bde03a480a1598c07421c1536e1fcc2" ns2:_="" ns3:_="">
    <xsd:import namespace="2a1cf95e-a2cb-4d0f-9c16-7db7b13007cf"/>
    <xsd:import namespace="4de64c37-ebdf-406a-9f1b-af099cf715f4"/>
    <xsd:element name="properties">
      <xsd:complexType>
        <xsd:sequence>
          <xsd:element name="documentManagement">
            <xsd:complexType>
              <xsd:all>
                <xsd:element ref="ns2:d54dd449c2c54af89444c3906a20b699" minOccurs="0"/>
                <xsd:element ref="ns2:TaxCatchAll" minOccurs="0"/>
                <xsd:element ref="ns2:TaxCatchAllLabel" minOccurs="0"/>
                <xsd:element ref="ns2:k05366dfea714127ab8826af69afb524" minOccurs="0"/>
                <xsd:element ref="ns3:DocumentDescription" minOccurs="0"/>
                <xsd:element ref="ns3:DocumentLanguage" minOccurs="0"/>
                <xsd:element ref="ns3:Audience1" minOccurs="0"/>
                <xsd:element ref="ns2:_dlc_DocId" minOccurs="0"/>
                <xsd:element ref="ns2:_dlc_DocIdUrl" minOccurs="0"/>
                <xsd:element ref="ns2:_dlc_DocIdPersistId" minOccurs="0"/>
                <xsd:element ref="ns2:Hi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cf95e-a2cb-4d0f-9c16-7db7b13007cf" elementFormDefault="qualified">
    <xsd:import namespace="http://schemas.microsoft.com/office/2006/documentManagement/types"/>
    <xsd:import namespace="http://schemas.microsoft.com/office/infopath/2007/PartnerControls"/>
    <xsd:element name="d54dd449c2c54af89444c3906a20b699" ma:index="8" nillable="true" ma:taxonomy="true" ma:internalName="d54dd449c2c54af89444c3906a20b699" ma:taxonomyFieldName="ResourceCategory" ma:displayName="Resource Category" ma:fieldId="{d54dd449-c2c5-4af8-9444-c3906a20b699}" ma:taxonomyMulti="true" ma:sspId="e5481489-1c4e-4a78-9d25-61807e18e714" ma:termSetId="d477b736-22e1-4c03-907d-7fbde261d4d5"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cd7a44c3-8849-4997-b7c8-ecb7ba79295d}" ma:internalName="TaxCatchAll" ma:showField="CatchAllData" ma:web="2a1cf95e-a2cb-4d0f-9c16-7db7b13007c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d7a44c3-8849-4997-b7c8-ecb7ba79295d}" ma:internalName="TaxCatchAllLabel" ma:readOnly="true" ma:showField="CatchAllDataLabel" ma:web="2a1cf95e-a2cb-4d0f-9c16-7db7b13007cf">
      <xsd:complexType>
        <xsd:complexContent>
          <xsd:extension base="dms:MultiChoiceLookup">
            <xsd:sequence>
              <xsd:element name="Value" type="dms:Lookup" maxOccurs="unbounded" minOccurs="0" nillable="true"/>
            </xsd:sequence>
          </xsd:extension>
        </xsd:complexContent>
      </xsd:complexType>
    </xsd:element>
    <xsd:element name="k05366dfea714127ab8826af69afb524" ma:index="12" nillable="true" ma:taxonomy="true" ma:internalName="k05366dfea714127ab8826af69afb524" ma:taxonomyFieldName="ResourceType" ma:displayName="ResourceType" ma:fieldId="{405366df-ea71-4127-ab88-26af69afb524}" ma:taxonomyMulti="true" ma:sspId="e5481489-1c4e-4a78-9d25-61807e18e714" ma:termSetId="f367d6b2-406a-443d-b850-249d3ebc6bd2"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HideDocument" ma:index="20" nillable="true" ma:displayName="HideDocument" ma:default="0" ma:internalName="HideDocumen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de64c37-ebdf-406a-9f1b-af099cf715f4" elementFormDefault="qualified">
    <xsd:import namespace="http://schemas.microsoft.com/office/2006/documentManagement/types"/>
    <xsd:import namespace="http://schemas.microsoft.com/office/infopath/2007/PartnerControls"/>
    <xsd:element name="DocumentDescription" ma:index="14" nillable="true" ma:displayName="Resource Description" ma:internalName="DocumentDescription">
      <xsd:simpleType>
        <xsd:restriction base="dms:Note">
          <xsd:maxLength value="255"/>
        </xsd:restriction>
      </xsd:simpleType>
    </xsd:element>
    <xsd:element name="DocumentLanguage" ma:index="15" nillable="true" ma:displayName="Resource Language" ma:format="Dropdown" ma:internalName="DocumentLanguage">
      <xsd:simpleType>
        <xsd:restriction base="dms:Choice">
          <xsd:enumeration value="Arabic"/>
          <xsd:enumeration value="Chinese (Simplified)"/>
          <xsd:enumeration value="Chinese (Traditional)"/>
          <xsd:enumeration value="French"/>
          <xsd:enumeration value="Spanish"/>
          <xsd:enumeration value="Russian"/>
          <xsd:enumeration value="Vietnamese"/>
        </xsd:restriction>
      </xsd:simpleType>
    </xsd:element>
    <xsd:element name="Audience1" ma:index="16" nillable="true" ma:displayName="Audience" ma:internalName="Audience1">
      <xsd:complexType>
        <xsd:complexContent>
          <xsd:extension base="dms:MultiChoice">
            <xsd:sequence>
              <xsd:element name="Value" maxOccurs="unbounded" minOccurs="0" nillable="true">
                <xsd:simpleType>
                  <xsd:restriction base="dms:Choice">
                    <xsd:enumeration value="Health Professionals"/>
                    <xsd:enumeration value="Patients and Families"/>
                    <xsd:enumeration value="Physicians"/>
                    <xsd:enumeration value="Researcher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udience1 xmlns="4de64c37-ebdf-406a-9f1b-af099cf715f4"/>
    <k05366dfea714127ab8826af69afb524 xmlns="2a1cf95e-a2cb-4d0f-9c16-7db7b13007cf">
      <Terms xmlns="http://schemas.microsoft.com/office/infopath/2007/PartnerControls"/>
    </k05366dfea714127ab8826af69afb524>
    <TaxCatchAll xmlns="2a1cf95e-a2cb-4d0f-9c16-7db7b13007cf"/>
    <DocumentLanguage xmlns="4de64c37-ebdf-406a-9f1b-af099cf715f4" xsi:nil="true"/>
    <HideDocument xmlns="2a1cf95e-a2cb-4d0f-9c16-7db7b13007cf">false</HideDocument>
    <DocumentDescription xmlns="4de64c37-ebdf-406a-9f1b-af099cf715f4" xsi:nil="true"/>
    <d54dd449c2c54af89444c3906a20b699 xmlns="2a1cf95e-a2cb-4d0f-9c16-7db7b13007cf">
      <Terms xmlns="http://schemas.microsoft.com/office/infopath/2007/PartnerControls"/>
    </d54dd449c2c54af89444c3906a20b699>
    <_dlc_DocId xmlns="2a1cf95e-a2cb-4d0f-9c16-7db7b13007cf">BCCDC-290-192</_dlc_DocId>
    <_dlc_DocIdUrl xmlns="2a1cf95e-a2cb-4d0f-9c16-7db7b13007cf">
      <Url>https://editbccdc.phsa.ca/Our-Services-Site/_layouts/15/DocIdRedir.aspx?ID=BCCDC-290-192</Url>
      <Description>BCCDC-290-192</Description>
    </_dlc_DocIdUrl>
  </documentManagement>
</p:properties>
</file>

<file path=customXml/itemProps1.xml><?xml version="1.0" encoding="utf-8"?>
<ds:datastoreItem xmlns:ds="http://schemas.openxmlformats.org/officeDocument/2006/customXml" ds:itemID="{C5408B2A-1F2E-47D9-B8FA-7748ACC78D99}"/>
</file>

<file path=customXml/itemProps2.xml><?xml version="1.0" encoding="utf-8"?>
<ds:datastoreItem xmlns:ds="http://schemas.openxmlformats.org/officeDocument/2006/customXml" ds:itemID="{F025BFAD-0995-40A7-8939-DFD00D9A6D82}"/>
</file>

<file path=customXml/itemProps3.xml><?xml version="1.0" encoding="utf-8"?>
<ds:datastoreItem xmlns:ds="http://schemas.openxmlformats.org/officeDocument/2006/customXml" ds:itemID="{14B0EBB6-36D0-477A-8843-AC509DEF0FFC}"/>
</file>

<file path=customXml/itemProps4.xml><?xml version="1.0" encoding="utf-8"?>
<ds:datastoreItem xmlns:ds="http://schemas.openxmlformats.org/officeDocument/2006/customXml" ds:itemID="{94E04A56-8281-4EF6-AF8E-A9696457A6D6}"/>
</file>

<file path=docProps/app.xml><?xml version="1.0" encoding="utf-8"?>
<Properties xmlns="http://schemas.openxmlformats.org/officeDocument/2006/extended-properties" xmlns:vt="http://schemas.openxmlformats.org/officeDocument/2006/docPropsVTypes">
  <TotalTime>938</TotalTime>
  <Words>616</Words>
  <Application>Microsoft Office PowerPoint</Application>
  <PresentationFormat>Widescreen</PresentationFormat>
  <Paragraphs>150</Paragraphs>
  <Slides>21</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Gill Sans Ultra Bold Condensed</vt:lpstr>
      <vt:lpstr>Museo Sans 500</vt:lpstr>
      <vt:lpstr>Geneva</vt:lpstr>
      <vt:lpstr>Arial</vt:lpstr>
      <vt:lpstr>Calibri</vt:lpstr>
      <vt:lpstr>Tw Cen MT</vt:lpstr>
      <vt:lpstr>Museo Sans 300</vt:lpstr>
      <vt:lpstr>Tw Cen MT Condensed</vt:lpstr>
      <vt:lpstr>Gill Sans MT Ext Condensed Bold</vt:lpstr>
      <vt:lpstr>Gill Sans MT Condensed</vt:lpstr>
      <vt:lpstr>orange juice</vt:lpstr>
      <vt:lpstr>Wingdings 3</vt:lpstr>
      <vt:lpstr>Museo Sans 900</vt:lpstr>
      <vt:lpstr>Integral</vt:lpstr>
      <vt:lpstr>1_Integral</vt:lpstr>
      <vt:lpstr>2_Integral</vt:lpstr>
      <vt:lpstr>PowerPoint Presentation</vt:lpstr>
      <vt:lpstr>Icebreaker</vt:lpstr>
      <vt:lpstr>ON THE MENU</vt:lpstr>
      <vt:lpstr>Meal Time Challenges </vt:lpstr>
      <vt:lpstr> Time</vt:lpstr>
      <vt:lpstr>PowerPoint Presentation</vt:lpstr>
      <vt:lpstr>PowerPoint Presentation</vt:lpstr>
      <vt:lpstr>PowerPoint Presentation</vt:lpstr>
      <vt:lpstr>COST</vt:lpstr>
      <vt:lpstr>IDEAS AND CONFIDENCE</vt:lpstr>
      <vt:lpstr>HEALTHY  RECIPE IDEAS</vt:lpstr>
      <vt:lpstr>LET'S GET ORGANIZED</vt:lpstr>
      <vt:lpstr>MAP IT OUT</vt:lpstr>
      <vt:lpstr>MAP IT OUT</vt:lpstr>
      <vt:lpstr>PowerPoint Presentation</vt:lpstr>
      <vt:lpstr>SNACK ATTACK</vt:lpstr>
      <vt:lpstr>FINAL TIPS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Budgeting &amp; Menu Planning</dc:title>
  <dc:creator>Mara Alexanian-Farr</dc:creator>
  <cp:lastModifiedBy>Diana Ghidanac</cp:lastModifiedBy>
  <cp:revision>106</cp:revision>
  <dcterms:modified xsi:type="dcterms:W3CDTF">2019-11-19T16:50:11Z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0x010100DA361FFC15F23349803C3C69CD01CD230030986A05F2EF9B40BACC341648575E85</vt:lpwstr>
  </property>
  <property fmtid="{D5CDD505-2E9C-101B-9397-08002B2CF9AE}" pid="3" name="_dlc_DocIdItemGuid">
    <vt:lpwstr>956d7bd4-b00e-4e9c-9625-1f1a1708c862</vt:lpwstr>
  </property>
</Properties>
</file>